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50" r:id="rId2"/>
    <p:sldMasterId id="2147484765" r:id="rId3"/>
  </p:sldMasterIdLst>
  <p:notesMasterIdLst>
    <p:notesMasterId r:id="rId18"/>
  </p:notesMasterIdLst>
  <p:handoutMasterIdLst>
    <p:handoutMasterId r:id="rId19"/>
  </p:handoutMasterIdLst>
  <p:sldIdLst>
    <p:sldId id="456" r:id="rId4"/>
    <p:sldId id="256" r:id="rId5"/>
    <p:sldId id="467" r:id="rId6"/>
    <p:sldId id="474" r:id="rId7"/>
    <p:sldId id="473" r:id="rId8"/>
    <p:sldId id="466" r:id="rId9"/>
    <p:sldId id="431" r:id="rId10"/>
    <p:sldId id="472" r:id="rId11"/>
    <p:sldId id="465" r:id="rId12"/>
    <p:sldId id="471" r:id="rId13"/>
    <p:sldId id="476" r:id="rId14"/>
    <p:sldId id="469" r:id="rId15"/>
    <p:sldId id="452" r:id="rId16"/>
    <p:sldId id="477" r:id="rId17"/>
  </p:sldIdLst>
  <p:sldSz cx="13444538" cy="7562850"/>
  <p:notesSz cx="7315200" cy="9601200"/>
  <p:custDataLst>
    <p:tags r:id="rId20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Verdana" panose="020B0604030504040204" pitchFamily="34" charset="0"/>
        <a:ea typeface="ヒラギノ角ゴ Pro W3" panose="020B0300000000000000" pitchFamily="34" charset="-128"/>
        <a:cs typeface="+mn-cs"/>
      </a:defRPr>
    </a:lvl1pPr>
    <a:lvl2pPr marL="379387" indent="77783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Verdana" panose="020B0604030504040204" pitchFamily="34" charset="0"/>
        <a:ea typeface="ヒラギノ角ゴ Pro W3" panose="020B0300000000000000" pitchFamily="34" charset="-128"/>
        <a:cs typeface="+mn-cs"/>
      </a:defRPr>
    </a:lvl2pPr>
    <a:lvl3pPr marL="760361" indent="153978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Verdana" panose="020B0604030504040204" pitchFamily="34" charset="0"/>
        <a:ea typeface="ヒラギノ角ゴ Pro W3" panose="020B0300000000000000" pitchFamily="34" charset="-128"/>
        <a:cs typeface="+mn-cs"/>
      </a:defRPr>
    </a:lvl3pPr>
    <a:lvl4pPr marL="1141335" indent="230173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Verdana" panose="020B0604030504040204" pitchFamily="34" charset="0"/>
        <a:ea typeface="ヒラギノ角ゴ Pro W3" panose="020B0300000000000000" pitchFamily="34" charset="-128"/>
        <a:cs typeface="+mn-cs"/>
      </a:defRPr>
    </a:lvl4pPr>
    <a:lvl5pPr marL="1522310" indent="306367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Verdana" panose="020B0604030504040204" pitchFamily="34" charset="0"/>
        <a:ea typeface="ヒラギノ角ゴ Pro W3" panose="020B0300000000000000" pitchFamily="34" charset="-128"/>
        <a:cs typeface="+mn-cs"/>
      </a:defRPr>
    </a:lvl5pPr>
    <a:lvl6pPr marL="2285845" algn="l" defTabSz="914338" rtl="0" eaLnBrk="1" latinLnBrk="0" hangingPunct="1">
      <a:defRPr sz="1000" kern="1200">
        <a:solidFill>
          <a:schemeClr val="tx1"/>
        </a:solidFill>
        <a:latin typeface="Verdana" panose="020B0604030504040204" pitchFamily="34" charset="0"/>
        <a:ea typeface="ヒラギノ角ゴ Pro W3" panose="020B0300000000000000" pitchFamily="34" charset="-128"/>
        <a:cs typeface="+mn-cs"/>
      </a:defRPr>
    </a:lvl6pPr>
    <a:lvl7pPr marL="2743014" algn="l" defTabSz="914338" rtl="0" eaLnBrk="1" latinLnBrk="0" hangingPunct="1">
      <a:defRPr sz="1000" kern="1200">
        <a:solidFill>
          <a:schemeClr val="tx1"/>
        </a:solidFill>
        <a:latin typeface="Verdana" panose="020B0604030504040204" pitchFamily="34" charset="0"/>
        <a:ea typeface="ヒラギノ角ゴ Pro W3" panose="020B0300000000000000" pitchFamily="34" charset="-128"/>
        <a:cs typeface="+mn-cs"/>
      </a:defRPr>
    </a:lvl7pPr>
    <a:lvl8pPr marL="3200183" algn="l" defTabSz="914338" rtl="0" eaLnBrk="1" latinLnBrk="0" hangingPunct="1">
      <a:defRPr sz="1000" kern="1200">
        <a:solidFill>
          <a:schemeClr val="tx1"/>
        </a:solidFill>
        <a:latin typeface="Verdana" panose="020B0604030504040204" pitchFamily="34" charset="0"/>
        <a:ea typeface="ヒラギノ角ゴ Pro W3" panose="020B0300000000000000" pitchFamily="34" charset="-128"/>
        <a:cs typeface="+mn-cs"/>
      </a:defRPr>
    </a:lvl8pPr>
    <a:lvl9pPr marL="3657352" algn="l" defTabSz="914338" rtl="0" eaLnBrk="1" latinLnBrk="0" hangingPunct="1">
      <a:defRPr sz="1000" kern="1200">
        <a:solidFill>
          <a:schemeClr val="tx1"/>
        </a:solidFill>
        <a:latin typeface="Verdana" panose="020B0604030504040204" pitchFamily="34" charset="0"/>
        <a:ea typeface="ヒラギノ角ゴ Pro W3" panose="020B0300000000000000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3" userDrawn="1">
          <p15:clr>
            <a:srgbClr val="A4A3A4"/>
          </p15:clr>
        </p15:guide>
        <p15:guide id="2" pos="42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2E00"/>
    <a:srgbClr val="FF1B00"/>
    <a:srgbClr val="DE1800"/>
    <a:srgbClr val="FF51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4DD46B-4098-4381-AA6E-BC944091CD41}" v="170" dt="2025-08-06T10:07:06.286"/>
    <p1510:client id="{7C925438-C629-41EF-883A-B6A3A28A6EBB}" v="34" dt="2025-08-07T08:38:19.0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286"/>
  </p:normalViewPr>
  <p:slideViewPr>
    <p:cSldViewPr>
      <p:cViewPr varScale="1">
        <p:scale>
          <a:sx n="62" d="100"/>
          <a:sy n="62" d="100"/>
        </p:scale>
        <p:origin x="150" y="42"/>
      </p:cViewPr>
      <p:guideLst>
        <p:guide orient="horz" pos="2383"/>
        <p:guide pos="42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fiz Rumi" userId="cc37d7ef-16d3-48e9-aa5b-292e7aef5497" providerId="ADAL" clId="{394DD46B-4098-4381-AA6E-BC944091CD41}"/>
    <pc:docChg chg="undo custSel delSld modSld">
      <pc:chgData name="Hafiz Rumi" userId="cc37d7ef-16d3-48e9-aa5b-292e7aef5497" providerId="ADAL" clId="{394DD46B-4098-4381-AA6E-BC944091CD41}" dt="2025-08-06T10:08:47.937" v="1821" actId="14100"/>
      <pc:docMkLst>
        <pc:docMk/>
      </pc:docMkLst>
      <pc:sldChg chg="addSp delSp modSp mod">
        <pc:chgData name="Hafiz Rumi" userId="cc37d7ef-16d3-48e9-aa5b-292e7aef5497" providerId="ADAL" clId="{394DD46B-4098-4381-AA6E-BC944091CD41}" dt="2025-08-06T09:54:41.265" v="1683" actId="6549"/>
        <pc:sldMkLst>
          <pc:docMk/>
          <pc:sldMk cId="3161125082" sldId="256"/>
        </pc:sldMkLst>
        <pc:spChg chg="add mod">
          <ac:chgData name="Hafiz Rumi" userId="cc37d7ef-16d3-48e9-aa5b-292e7aef5497" providerId="ADAL" clId="{394DD46B-4098-4381-AA6E-BC944091CD41}" dt="2025-08-06T08:17:41.075" v="232" actId="2711"/>
          <ac:spMkLst>
            <pc:docMk/>
            <pc:sldMk cId="3161125082" sldId="256"/>
            <ac:spMk id="6" creationId="{C7BCC8C3-53C7-22B3-86B0-7CA4F3D318C6}"/>
          </ac:spMkLst>
        </pc:spChg>
        <pc:spChg chg="add mod">
          <ac:chgData name="Hafiz Rumi" userId="cc37d7ef-16d3-48e9-aa5b-292e7aef5497" providerId="ADAL" clId="{394DD46B-4098-4381-AA6E-BC944091CD41}" dt="2025-08-06T08:15:04.604" v="162" actId="14100"/>
          <ac:spMkLst>
            <pc:docMk/>
            <pc:sldMk cId="3161125082" sldId="256"/>
            <ac:spMk id="7" creationId="{B55E8E2B-B943-23E6-BEE4-3EAAD6B2A795}"/>
          </ac:spMkLst>
        </pc:spChg>
        <pc:spChg chg="add mod">
          <ac:chgData name="Hafiz Rumi" userId="cc37d7ef-16d3-48e9-aa5b-292e7aef5497" providerId="ADAL" clId="{394DD46B-4098-4381-AA6E-BC944091CD41}" dt="2025-08-06T08:15:04.604" v="162" actId="14100"/>
          <ac:spMkLst>
            <pc:docMk/>
            <pc:sldMk cId="3161125082" sldId="256"/>
            <ac:spMk id="15" creationId="{B2FB7B99-C983-E6E5-6BEC-99C4158953F0}"/>
          </ac:spMkLst>
        </pc:spChg>
        <pc:spChg chg="add mod">
          <ac:chgData name="Hafiz Rumi" userId="cc37d7ef-16d3-48e9-aa5b-292e7aef5497" providerId="ADAL" clId="{394DD46B-4098-4381-AA6E-BC944091CD41}" dt="2025-08-06T08:15:04.604" v="162" actId="14100"/>
          <ac:spMkLst>
            <pc:docMk/>
            <pc:sldMk cId="3161125082" sldId="256"/>
            <ac:spMk id="16" creationId="{796A20BE-5627-4B30-0B9B-7762EE9C5EE2}"/>
          </ac:spMkLst>
        </pc:spChg>
        <pc:spChg chg="add mod">
          <ac:chgData name="Hafiz Rumi" userId="cc37d7ef-16d3-48e9-aa5b-292e7aef5497" providerId="ADAL" clId="{394DD46B-4098-4381-AA6E-BC944091CD41}" dt="2025-08-06T08:15:04.604" v="162" actId="14100"/>
          <ac:spMkLst>
            <pc:docMk/>
            <pc:sldMk cId="3161125082" sldId="256"/>
            <ac:spMk id="17" creationId="{F3F5565C-0931-2809-0E75-A44398984EB0}"/>
          </ac:spMkLst>
        </pc:spChg>
        <pc:spChg chg="add mod">
          <ac:chgData name="Hafiz Rumi" userId="cc37d7ef-16d3-48e9-aa5b-292e7aef5497" providerId="ADAL" clId="{394DD46B-4098-4381-AA6E-BC944091CD41}" dt="2025-08-06T08:15:04.604" v="162" actId="14100"/>
          <ac:spMkLst>
            <pc:docMk/>
            <pc:sldMk cId="3161125082" sldId="256"/>
            <ac:spMk id="18" creationId="{B80FA6DF-D3BE-C7E8-4FAC-C84A4A57B8F6}"/>
          </ac:spMkLst>
        </pc:spChg>
        <pc:spChg chg="add mod">
          <ac:chgData name="Hafiz Rumi" userId="cc37d7ef-16d3-48e9-aa5b-292e7aef5497" providerId="ADAL" clId="{394DD46B-4098-4381-AA6E-BC944091CD41}" dt="2025-08-06T08:15:04.604" v="162" actId="14100"/>
          <ac:spMkLst>
            <pc:docMk/>
            <pc:sldMk cId="3161125082" sldId="256"/>
            <ac:spMk id="19" creationId="{3A206303-BFE9-D376-08B5-97577CFC056F}"/>
          </ac:spMkLst>
        </pc:spChg>
        <pc:spChg chg="add mod">
          <ac:chgData name="Hafiz Rumi" userId="cc37d7ef-16d3-48e9-aa5b-292e7aef5497" providerId="ADAL" clId="{394DD46B-4098-4381-AA6E-BC944091CD41}" dt="2025-08-06T08:15:04.604" v="162" actId="14100"/>
          <ac:spMkLst>
            <pc:docMk/>
            <pc:sldMk cId="3161125082" sldId="256"/>
            <ac:spMk id="20" creationId="{2FE2E3BE-60B8-D226-66DD-6D2F54B1BBC8}"/>
          </ac:spMkLst>
        </pc:spChg>
        <pc:spChg chg="add mod">
          <ac:chgData name="Hafiz Rumi" userId="cc37d7ef-16d3-48e9-aa5b-292e7aef5497" providerId="ADAL" clId="{394DD46B-4098-4381-AA6E-BC944091CD41}" dt="2025-08-06T08:15:04.604" v="162" actId="14100"/>
          <ac:spMkLst>
            <pc:docMk/>
            <pc:sldMk cId="3161125082" sldId="256"/>
            <ac:spMk id="21" creationId="{75F9B067-8A6B-4F07-83D7-634AE73B23CF}"/>
          </ac:spMkLst>
        </pc:spChg>
        <pc:spChg chg="add mod">
          <ac:chgData name="Hafiz Rumi" userId="cc37d7ef-16d3-48e9-aa5b-292e7aef5497" providerId="ADAL" clId="{394DD46B-4098-4381-AA6E-BC944091CD41}" dt="2025-08-06T08:15:04.604" v="162" actId="14100"/>
          <ac:spMkLst>
            <pc:docMk/>
            <pc:sldMk cId="3161125082" sldId="256"/>
            <ac:spMk id="22" creationId="{124C5A11-785B-02C2-929F-3CF0AC3E3F34}"/>
          </ac:spMkLst>
        </pc:spChg>
        <pc:spChg chg="add mod">
          <ac:chgData name="Hafiz Rumi" userId="cc37d7ef-16d3-48e9-aa5b-292e7aef5497" providerId="ADAL" clId="{394DD46B-4098-4381-AA6E-BC944091CD41}" dt="2025-08-06T08:15:04.604" v="162" actId="14100"/>
          <ac:spMkLst>
            <pc:docMk/>
            <pc:sldMk cId="3161125082" sldId="256"/>
            <ac:spMk id="23" creationId="{B7D77311-4D0C-9495-1735-935DD8C64E0F}"/>
          </ac:spMkLst>
        </pc:spChg>
        <pc:spChg chg="add mod">
          <ac:chgData name="Hafiz Rumi" userId="cc37d7ef-16d3-48e9-aa5b-292e7aef5497" providerId="ADAL" clId="{394DD46B-4098-4381-AA6E-BC944091CD41}" dt="2025-08-06T08:20:20.672" v="280" actId="114"/>
          <ac:spMkLst>
            <pc:docMk/>
            <pc:sldMk cId="3161125082" sldId="256"/>
            <ac:spMk id="26" creationId="{8B3EDB4C-6682-945B-5DD9-A0EA6D439CEB}"/>
          </ac:spMkLst>
        </pc:spChg>
        <pc:spChg chg="add del">
          <ac:chgData name="Hafiz Rumi" userId="cc37d7ef-16d3-48e9-aa5b-292e7aef5497" providerId="ADAL" clId="{394DD46B-4098-4381-AA6E-BC944091CD41}" dt="2025-08-06T08:20:50.053" v="282" actId="22"/>
          <ac:spMkLst>
            <pc:docMk/>
            <pc:sldMk cId="3161125082" sldId="256"/>
            <ac:spMk id="28" creationId="{B142BAD3-AAEB-3094-9724-19BB9138BA2C}"/>
          </ac:spMkLst>
        </pc:spChg>
        <pc:spChg chg="add mod">
          <ac:chgData name="Hafiz Rumi" userId="cc37d7ef-16d3-48e9-aa5b-292e7aef5497" providerId="ADAL" clId="{394DD46B-4098-4381-AA6E-BC944091CD41}" dt="2025-08-06T08:21:09.858" v="285" actId="688"/>
          <ac:spMkLst>
            <pc:docMk/>
            <pc:sldMk cId="3161125082" sldId="256"/>
            <ac:spMk id="29" creationId="{43AF629E-B173-D713-793D-192974B43F22}"/>
          </ac:spMkLst>
        </pc:spChg>
        <pc:spChg chg="add mod">
          <ac:chgData name="Hafiz Rumi" userId="cc37d7ef-16d3-48e9-aa5b-292e7aef5497" providerId="ADAL" clId="{394DD46B-4098-4381-AA6E-BC944091CD41}" dt="2025-08-06T08:21:09.858" v="285" actId="688"/>
          <ac:spMkLst>
            <pc:docMk/>
            <pc:sldMk cId="3161125082" sldId="256"/>
            <ac:spMk id="30" creationId="{DA0A60AA-20C4-2F4A-DA86-0B5CCAEC443A}"/>
          </ac:spMkLst>
        </pc:spChg>
        <pc:spChg chg="add mod">
          <ac:chgData name="Hafiz Rumi" userId="cc37d7ef-16d3-48e9-aa5b-292e7aef5497" providerId="ADAL" clId="{394DD46B-4098-4381-AA6E-BC944091CD41}" dt="2025-08-06T08:21:09.858" v="285" actId="688"/>
          <ac:spMkLst>
            <pc:docMk/>
            <pc:sldMk cId="3161125082" sldId="256"/>
            <ac:spMk id="31" creationId="{A0AD7C60-7A5C-7490-07FB-56842160C173}"/>
          </ac:spMkLst>
        </pc:spChg>
        <pc:spChg chg="add mod">
          <ac:chgData name="Hafiz Rumi" userId="cc37d7ef-16d3-48e9-aa5b-292e7aef5497" providerId="ADAL" clId="{394DD46B-4098-4381-AA6E-BC944091CD41}" dt="2025-08-06T08:21:09.858" v="285" actId="688"/>
          <ac:spMkLst>
            <pc:docMk/>
            <pc:sldMk cId="3161125082" sldId="256"/>
            <ac:spMk id="32" creationId="{D241CEDE-E66C-49C2-16FD-12CDD1201229}"/>
          </ac:spMkLst>
        </pc:spChg>
        <pc:spChg chg="add mod">
          <ac:chgData name="Hafiz Rumi" userId="cc37d7ef-16d3-48e9-aa5b-292e7aef5497" providerId="ADAL" clId="{394DD46B-4098-4381-AA6E-BC944091CD41}" dt="2025-08-06T09:54:15.531" v="1669" actId="6549"/>
          <ac:spMkLst>
            <pc:docMk/>
            <pc:sldMk cId="3161125082" sldId="256"/>
            <ac:spMk id="33" creationId="{9BA9BD66-6E5F-43DB-96CD-F1E87BD3181C}"/>
          </ac:spMkLst>
        </pc:spChg>
        <pc:spChg chg="add mod">
          <ac:chgData name="Hafiz Rumi" userId="cc37d7ef-16d3-48e9-aa5b-292e7aef5497" providerId="ADAL" clId="{394DD46B-4098-4381-AA6E-BC944091CD41}" dt="2025-08-06T09:54:19.698" v="1671" actId="6549"/>
          <ac:spMkLst>
            <pc:docMk/>
            <pc:sldMk cId="3161125082" sldId="256"/>
            <ac:spMk id="34" creationId="{02A17549-6767-4AA2-5736-F77F9F143259}"/>
          </ac:spMkLst>
        </pc:spChg>
        <pc:spChg chg="add mod">
          <ac:chgData name="Hafiz Rumi" userId="cc37d7ef-16d3-48e9-aa5b-292e7aef5497" providerId="ADAL" clId="{394DD46B-4098-4381-AA6E-BC944091CD41}" dt="2025-08-06T08:21:37.440" v="289" actId="1076"/>
          <ac:spMkLst>
            <pc:docMk/>
            <pc:sldMk cId="3161125082" sldId="256"/>
            <ac:spMk id="35" creationId="{1ED17705-344A-CEF4-C7D5-CB362E924CAB}"/>
          </ac:spMkLst>
        </pc:spChg>
        <pc:spChg chg="add mod">
          <ac:chgData name="Hafiz Rumi" userId="cc37d7ef-16d3-48e9-aa5b-292e7aef5497" providerId="ADAL" clId="{394DD46B-4098-4381-AA6E-BC944091CD41}" dt="2025-08-06T08:21:37.440" v="289" actId="1076"/>
          <ac:spMkLst>
            <pc:docMk/>
            <pc:sldMk cId="3161125082" sldId="256"/>
            <ac:spMk id="36" creationId="{EB353260-FF0E-FA10-D77F-EBA16BC7EE8E}"/>
          </ac:spMkLst>
        </pc:spChg>
        <pc:spChg chg="add">
          <ac:chgData name="Hafiz Rumi" userId="cc37d7ef-16d3-48e9-aa5b-292e7aef5497" providerId="ADAL" clId="{394DD46B-4098-4381-AA6E-BC944091CD41}" dt="2025-08-06T08:23:27.538" v="299"/>
          <ac:spMkLst>
            <pc:docMk/>
            <pc:sldMk cId="3161125082" sldId="256"/>
            <ac:spMk id="37" creationId="{403FEAFA-B8AD-37D7-3B84-7424F5B8BA07}"/>
          </ac:spMkLst>
        </pc:spChg>
        <pc:spChg chg="add">
          <ac:chgData name="Hafiz Rumi" userId="cc37d7ef-16d3-48e9-aa5b-292e7aef5497" providerId="ADAL" clId="{394DD46B-4098-4381-AA6E-BC944091CD41}" dt="2025-08-06T08:23:27.538" v="299"/>
          <ac:spMkLst>
            <pc:docMk/>
            <pc:sldMk cId="3161125082" sldId="256"/>
            <ac:spMk id="38" creationId="{1BBC0B8D-E1E6-90D8-A651-9B57D1F23603}"/>
          </ac:spMkLst>
        </pc:spChg>
        <pc:spChg chg="add">
          <ac:chgData name="Hafiz Rumi" userId="cc37d7ef-16d3-48e9-aa5b-292e7aef5497" providerId="ADAL" clId="{394DD46B-4098-4381-AA6E-BC944091CD41}" dt="2025-08-06T08:23:27.538" v="299"/>
          <ac:spMkLst>
            <pc:docMk/>
            <pc:sldMk cId="3161125082" sldId="256"/>
            <ac:spMk id="39" creationId="{33958C91-FE95-8EC6-0151-BA3124340F54}"/>
          </ac:spMkLst>
        </pc:spChg>
        <pc:spChg chg="add">
          <ac:chgData name="Hafiz Rumi" userId="cc37d7ef-16d3-48e9-aa5b-292e7aef5497" providerId="ADAL" clId="{394DD46B-4098-4381-AA6E-BC944091CD41}" dt="2025-08-06T08:23:27.538" v="299"/>
          <ac:spMkLst>
            <pc:docMk/>
            <pc:sldMk cId="3161125082" sldId="256"/>
            <ac:spMk id="40" creationId="{6E7DF283-7493-3657-93CE-F101B3D3A2CA}"/>
          </ac:spMkLst>
        </pc:spChg>
        <pc:spChg chg="add">
          <ac:chgData name="Hafiz Rumi" userId="cc37d7ef-16d3-48e9-aa5b-292e7aef5497" providerId="ADAL" clId="{394DD46B-4098-4381-AA6E-BC944091CD41}" dt="2025-08-06T08:23:27.538" v="299"/>
          <ac:spMkLst>
            <pc:docMk/>
            <pc:sldMk cId="3161125082" sldId="256"/>
            <ac:spMk id="41" creationId="{243405B4-051D-620C-531A-8DE612EE9EDF}"/>
          </ac:spMkLst>
        </pc:spChg>
        <pc:spChg chg="add">
          <ac:chgData name="Hafiz Rumi" userId="cc37d7ef-16d3-48e9-aa5b-292e7aef5497" providerId="ADAL" clId="{394DD46B-4098-4381-AA6E-BC944091CD41}" dt="2025-08-06T08:23:27.538" v="299"/>
          <ac:spMkLst>
            <pc:docMk/>
            <pc:sldMk cId="3161125082" sldId="256"/>
            <ac:spMk id="42" creationId="{242D3A4D-3A56-23DD-6A1A-91F6541FC007}"/>
          </ac:spMkLst>
        </pc:spChg>
        <pc:spChg chg="add">
          <ac:chgData name="Hafiz Rumi" userId="cc37d7ef-16d3-48e9-aa5b-292e7aef5497" providerId="ADAL" clId="{394DD46B-4098-4381-AA6E-BC944091CD41}" dt="2025-08-06T08:23:27.538" v="299"/>
          <ac:spMkLst>
            <pc:docMk/>
            <pc:sldMk cId="3161125082" sldId="256"/>
            <ac:spMk id="43" creationId="{FF7EEB2B-D8DC-B4EA-42D1-1DC47226CC02}"/>
          </ac:spMkLst>
        </pc:spChg>
        <pc:spChg chg="add mod">
          <ac:chgData name="Hafiz Rumi" userId="cc37d7ef-16d3-48e9-aa5b-292e7aef5497" providerId="ADAL" clId="{394DD46B-4098-4381-AA6E-BC944091CD41}" dt="2025-08-06T09:54:23.884" v="1673" actId="6549"/>
          <ac:spMkLst>
            <pc:docMk/>
            <pc:sldMk cId="3161125082" sldId="256"/>
            <ac:spMk id="44" creationId="{A48977A1-5461-D550-DC0A-A40BAE6BC588}"/>
          </ac:spMkLst>
        </pc:spChg>
        <pc:spChg chg="add mod">
          <ac:chgData name="Hafiz Rumi" userId="cc37d7ef-16d3-48e9-aa5b-292e7aef5497" providerId="ADAL" clId="{394DD46B-4098-4381-AA6E-BC944091CD41}" dt="2025-08-06T09:54:27.255" v="1675" actId="6549"/>
          <ac:spMkLst>
            <pc:docMk/>
            <pc:sldMk cId="3161125082" sldId="256"/>
            <ac:spMk id="45" creationId="{7B9B3ACD-9857-B70D-A18A-2E3C60F020B6}"/>
          </ac:spMkLst>
        </pc:spChg>
        <pc:spChg chg="add mod">
          <ac:chgData name="Hafiz Rumi" userId="cc37d7ef-16d3-48e9-aa5b-292e7aef5497" providerId="ADAL" clId="{394DD46B-4098-4381-AA6E-BC944091CD41}" dt="2025-08-06T08:24:17.014" v="301" actId="1076"/>
          <ac:spMkLst>
            <pc:docMk/>
            <pc:sldMk cId="3161125082" sldId="256"/>
            <ac:spMk id="46" creationId="{1EC2E273-61D8-4BF0-D907-D9F91E02BFE4}"/>
          </ac:spMkLst>
        </pc:spChg>
        <pc:spChg chg="add mod">
          <ac:chgData name="Hafiz Rumi" userId="cc37d7ef-16d3-48e9-aa5b-292e7aef5497" providerId="ADAL" clId="{394DD46B-4098-4381-AA6E-BC944091CD41}" dt="2025-08-06T08:24:17.014" v="301" actId="1076"/>
          <ac:spMkLst>
            <pc:docMk/>
            <pc:sldMk cId="3161125082" sldId="256"/>
            <ac:spMk id="47" creationId="{9D2F4204-D301-BC54-FB2B-355599C81A84}"/>
          </ac:spMkLst>
        </pc:spChg>
        <pc:spChg chg="add mod">
          <ac:chgData name="Hafiz Rumi" userId="cc37d7ef-16d3-48e9-aa5b-292e7aef5497" providerId="ADAL" clId="{394DD46B-4098-4381-AA6E-BC944091CD41}" dt="2025-08-06T09:54:31.748" v="1677" actId="6549"/>
          <ac:spMkLst>
            <pc:docMk/>
            <pc:sldMk cId="3161125082" sldId="256"/>
            <ac:spMk id="48" creationId="{2E34483E-3B64-85A0-6BCC-73B7ED0D7178}"/>
          </ac:spMkLst>
        </pc:spChg>
        <pc:spChg chg="add mod">
          <ac:chgData name="Hafiz Rumi" userId="cc37d7ef-16d3-48e9-aa5b-292e7aef5497" providerId="ADAL" clId="{394DD46B-4098-4381-AA6E-BC944091CD41}" dt="2025-08-06T09:54:34.709" v="1679" actId="6549"/>
          <ac:spMkLst>
            <pc:docMk/>
            <pc:sldMk cId="3161125082" sldId="256"/>
            <ac:spMk id="49" creationId="{DFE7571C-5FCD-A77F-BA8C-29F5CE2CE153}"/>
          </ac:spMkLst>
        </pc:spChg>
        <pc:spChg chg="add mod">
          <ac:chgData name="Hafiz Rumi" userId="cc37d7ef-16d3-48e9-aa5b-292e7aef5497" providerId="ADAL" clId="{394DD46B-4098-4381-AA6E-BC944091CD41}" dt="2025-08-06T08:28:07.148" v="338" actId="1076"/>
          <ac:spMkLst>
            <pc:docMk/>
            <pc:sldMk cId="3161125082" sldId="256"/>
            <ac:spMk id="50" creationId="{F3E9DAF4-8AA2-B2EE-1B72-476C894D9039}"/>
          </ac:spMkLst>
        </pc:spChg>
        <pc:spChg chg="add mod">
          <ac:chgData name="Hafiz Rumi" userId="cc37d7ef-16d3-48e9-aa5b-292e7aef5497" providerId="ADAL" clId="{394DD46B-4098-4381-AA6E-BC944091CD41}" dt="2025-08-06T08:28:07.148" v="338" actId="1076"/>
          <ac:spMkLst>
            <pc:docMk/>
            <pc:sldMk cId="3161125082" sldId="256"/>
            <ac:spMk id="51" creationId="{A0F0A725-CBEE-7D73-A61E-4DE46F63A7D6}"/>
          </ac:spMkLst>
        </pc:spChg>
        <pc:spChg chg="add mod">
          <ac:chgData name="Hafiz Rumi" userId="cc37d7ef-16d3-48e9-aa5b-292e7aef5497" providerId="ADAL" clId="{394DD46B-4098-4381-AA6E-BC944091CD41}" dt="2025-08-06T09:54:41.265" v="1683" actId="6549"/>
          <ac:spMkLst>
            <pc:docMk/>
            <pc:sldMk cId="3161125082" sldId="256"/>
            <ac:spMk id="52" creationId="{5EFAE938-A3CF-B122-5024-561FD435183B}"/>
          </ac:spMkLst>
        </pc:spChg>
        <pc:spChg chg="add mod">
          <ac:chgData name="Hafiz Rumi" userId="cc37d7ef-16d3-48e9-aa5b-292e7aef5497" providerId="ADAL" clId="{394DD46B-4098-4381-AA6E-BC944091CD41}" dt="2025-08-06T09:54:37.958" v="1681" actId="6549"/>
          <ac:spMkLst>
            <pc:docMk/>
            <pc:sldMk cId="3161125082" sldId="256"/>
            <ac:spMk id="53" creationId="{E513DD51-3FF6-42A4-5030-79166526646B}"/>
          </ac:spMkLst>
        </pc:spChg>
        <pc:spChg chg="add mod">
          <ac:chgData name="Hafiz Rumi" userId="cc37d7ef-16d3-48e9-aa5b-292e7aef5497" providerId="ADAL" clId="{394DD46B-4098-4381-AA6E-BC944091CD41}" dt="2025-08-06T08:31:35.452" v="459" actId="1076"/>
          <ac:spMkLst>
            <pc:docMk/>
            <pc:sldMk cId="3161125082" sldId="256"/>
            <ac:spMk id="54" creationId="{9CF378C0-55DA-F7A7-5D15-1B4722F36C64}"/>
          </ac:spMkLst>
        </pc:spChg>
        <pc:spChg chg="add mod">
          <ac:chgData name="Hafiz Rumi" userId="cc37d7ef-16d3-48e9-aa5b-292e7aef5497" providerId="ADAL" clId="{394DD46B-4098-4381-AA6E-BC944091CD41}" dt="2025-08-06T08:31:35.452" v="459" actId="1076"/>
          <ac:spMkLst>
            <pc:docMk/>
            <pc:sldMk cId="3161125082" sldId="256"/>
            <ac:spMk id="55" creationId="{F0CADD4A-BE92-B393-25DC-77917A0E256E}"/>
          </ac:spMkLst>
        </pc:spChg>
        <pc:picChg chg="del">
          <ac:chgData name="Hafiz Rumi" userId="cc37d7ef-16d3-48e9-aa5b-292e7aef5497" providerId="ADAL" clId="{394DD46B-4098-4381-AA6E-BC944091CD41}" dt="2025-08-06T08:11:18.764" v="66" actId="478"/>
          <ac:picMkLst>
            <pc:docMk/>
            <pc:sldMk cId="3161125082" sldId="256"/>
            <ac:picMk id="9" creationId="{4F2B68B6-5EAE-A331-11A4-5D93AA56615C}"/>
          </ac:picMkLst>
        </pc:picChg>
        <pc:picChg chg="del">
          <ac:chgData name="Hafiz Rumi" userId="cc37d7ef-16d3-48e9-aa5b-292e7aef5497" providerId="ADAL" clId="{394DD46B-4098-4381-AA6E-BC944091CD41}" dt="2025-08-06T08:11:20.033" v="67" actId="478"/>
          <ac:picMkLst>
            <pc:docMk/>
            <pc:sldMk cId="3161125082" sldId="256"/>
            <ac:picMk id="10" creationId="{F07F9A94-330B-3E4D-0ECC-8BAF6AC7EF71}"/>
          </ac:picMkLst>
        </pc:picChg>
        <pc:picChg chg="del">
          <ac:chgData name="Hafiz Rumi" userId="cc37d7ef-16d3-48e9-aa5b-292e7aef5497" providerId="ADAL" clId="{394DD46B-4098-4381-AA6E-BC944091CD41}" dt="2025-08-06T08:11:17.084" v="65" actId="478"/>
          <ac:picMkLst>
            <pc:docMk/>
            <pc:sldMk cId="3161125082" sldId="256"/>
            <ac:picMk id="11" creationId="{B884456D-5E0F-E4DA-2CEC-4F2AD6DDAC0A}"/>
          </ac:picMkLst>
        </pc:picChg>
        <pc:picChg chg="del">
          <ac:chgData name="Hafiz Rumi" userId="cc37d7ef-16d3-48e9-aa5b-292e7aef5497" providerId="ADAL" clId="{394DD46B-4098-4381-AA6E-BC944091CD41}" dt="2025-08-06T08:11:22.474" v="69" actId="478"/>
          <ac:picMkLst>
            <pc:docMk/>
            <pc:sldMk cId="3161125082" sldId="256"/>
            <ac:picMk id="12" creationId="{F4978020-FFF9-C4BE-8B31-41F2A1BFDD82}"/>
          </ac:picMkLst>
        </pc:picChg>
        <pc:picChg chg="del">
          <ac:chgData name="Hafiz Rumi" userId="cc37d7ef-16d3-48e9-aa5b-292e7aef5497" providerId="ADAL" clId="{394DD46B-4098-4381-AA6E-BC944091CD41}" dt="2025-08-06T08:11:23.733" v="70" actId="478"/>
          <ac:picMkLst>
            <pc:docMk/>
            <pc:sldMk cId="3161125082" sldId="256"/>
            <ac:picMk id="13" creationId="{C46FC87F-2118-DF39-855C-D007B191159A}"/>
          </ac:picMkLst>
        </pc:picChg>
        <pc:picChg chg="del">
          <ac:chgData name="Hafiz Rumi" userId="cc37d7ef-16d3-48e9-aa5b-292e7aef5497" providerId="ADAL" clId="{394DD46B-4098-4381-AA6E-BC944091CD41}" dt="2025-08-06T08:11:21.402" v="68" actId="478"/>
          <ac:picMkLst>
            <pc:docMk/>
            <pc:sldMk cId="3161125082" sldId="256"/>
            <ac:picMk id="14" creationId="{304462B3-C55A-4544-9206-623DA76C7C91}"/>
          </ac:picMkLst>
        </pc:picChg>
      </pc:sldChg>
      <pc:sldChg chg="delSp modSp mod">
        <pc:chgData name="Hafiz Rumi" userId="cc37d7ef-16d3-48e9-aa5b-292e7aef5497" providerId="ADAL" clId="{394DD46B-4098-4381-AA6E-BC944091CD41}" dt="2025-08-06T09:05:21.747" v="1204" actId="478"/>
        <pc:sldMkLst>
          <pc:docMk/>
          <pc:sldMk cId="968063823" sldId="288"/>
        </pc:sldMkLst>
        <pc:spChg chg="del">
          <ac:chgData name="Hafiz Rumi" userId="cc37d7ef-16d3-48e9-aa5b-292e7aef5497" providerId="ADAL" clId="{394DD46B-4098-4381-AA6E-BC944091CD41}" dt="2025-08-06T09:05:21.747" v="1204" actId="478"/>
          <ac:spMkLst>
            <pc:docMk/>
            <pc:sldMk cId="968063823" sldId="288"/>
            <ac:spMk id="3" creationId="{1ED1364C-E3EA-7D7F-0EDE-EBCF620972D2}"/>
          </ac:spMkLst>
        </pc:spChg>
        <pc:spChg chg="mod">
          <ac:chgData name="Hafiz Rumi" userId="cc37d7ef-16d3-48e9-aa5b-292e7aef5497" providerId="ADAL" clId="{394DD46B-4098-4381-AA6E-BC944091CD41}" dt="2025-08-06T09:04:48.356" v="1201" actId="1076"/>
          <ac:spMkLst>
            <pc:docMk/>
            <pc:sldMk cId="968063823" sldId="288"/>
            <ac:spMk id="5" creationId="{995BA2AA-2A8D-5B65-6E77-DE2077FE4A0B}"/>
          </ac:spMkLst>
        </pc:spChg>
        <pc:picChg chg="del">
          <ac:chgData name="Hafiz Rumi" userId="cc37d7ef-16d3-48e9-aa5b-292e7aef5497" providerId="ADAL" clId="{394DD46B-4098-4381-AA6E-BC944091CD41}" dt="2025-08-06T09:04:01.168" v="1188" actId="478"/>
          <ac:picMkLst>
            <pc:docMk/>
            <pc:sldMk cId="968063823" sldId="288"/>
            <ac:picMk id="2" creationId="{1F75723F-E021-407D-7D66-DDBECC28BDC1}"/>
          </ac:picMkLst>
        </pc:picChg>
        <pc:picChg chg="del">
          <ac:chgData name="Hafiz Rumi" userId="cc37d7ef-16d3-48e9-aa5b-292e7aef5497" providerId="ADAL" clId="{394DD46B-4098-4381-AA6E-BC944091CD41}" dt="2025-08-06T09:03:59.886" v="1186" actId="478"/>
          <ac:picMkLst>
            <pc:docMk/>
            <pc:sldMk cId="968063823" sldId="288"/>
            <ac:picMk id="6" creationId="{A0BFD533-2208-1BBA-E107-3CBCC995EF15}"/>
          </ac:picMkLst>
        </pc:picChg>
        <pc:picChg chg="del">
          <ac:chgData name="Hafiz Rumi" userId="cc37d7ef-16d3-48e9-aa5b-292e7aef5497" providerId="ADAL" clId="{394DD46B-4098-4381-AA6E-BC944091CD41}" dt="2025-08-06T09:04:00.407" v="1187" actId="478"/>
          <ac:picMkLst>
            <pc:docMk/>
            <pc:sldMk cId="968063823" sldId="288"/>
            <ac:picMk id="7" creationId="{42C76A1A-6051-2765-FD4F-87B9BCBA2552}"/>
          </ac:picMkLst>
        </pc:picChg>
        <pc:picChg chg="del">
          <ac:chgData name="Hafiz Rumi" userId="cc37d7ef-16d3-48e9-aa5b-292e7aef5497" providerId="ADAL" clId="{394DD46B-4098-4381-AA6E-BC944091CD41}" dt="2025-08-06T09:04:02.448" v="1190" actId="478"/>
          <ac:picMkLst>
            <pc:docMk/>
            <pc:sldMk cId="968063823" sldId="288"/>
            <ac:picMk id="8" creationId="{4C8636F4-19C4-EB10-EF08-1E2CFD147B31}"/>
          </ac:picMkLst>
        </pc:picChg>
        <pc:picChg chg="del">
          <ac:chgData name="Hafiz Rumi" userId="cc37d7ef-16d3-48e9-aa5b-292e7aef5497" providerId="ADAL" clId="{394DD46B-4098-4381-AA6E-BC944091CD41}" dt="2025-08-06T09:04:03.106" v="1191" actId="478"/>
          <ac:picMkLst>
            <pc:docMk/>
            <pc:sldMk cId="968063823" sldId="288"/>
            <ac:picMk id="9" creationId="{10DC8E15-5AA4-34EC-A61D-974835683D31}"/>
          </ac:picMkLst>
        </pc:picChg>
        <pc:picChg chg="del">
          <ac:chgData name="Hafiz Rumi" userId="cc37d7ef-16d3-48e9-aa5b-292e7aef5497" providerId="ADAL" clId="{394DD46B-4098-4381-AA6E-BC944091CD41}" dt="2025-08-06T09:04:05.059" v="1194" actId="478"/>
          <ac:picMkLst>
            <pc:docMk/>
            <pc:sldMk cId="968063823" sldId="288"/>
            <ac:picMk id="10" creationId="{F26140D5-2C39-B302-6282-CAC74C649C24}"/>
          </ac:picMkLst>
        </pc:picChg>
        <pc:picChg chg="del">
          <ac:chgData name="Hafiz Rumi" userId="cc37d7ef-16d3-48e9-aa5b-292e7aef5497" providerId="ADAL" clId="{394DD46B-4098-4381-AA6E-BC944091CD41}" dt="2025-08-06T09:04:06.211" v="1196" actId="478"/>
          <ac:picMkLst>
            <pc:docMk/>
            <pc:sldMk cId="968063823" sldId="288"/>
            <ac:picMk id="11" creationId="{D3D91944-A41F-7905-FE41-4AE0876AE6A0}"/>
          </ac:picMkLst>
        </pc:picChg>
        <pc:picChg chg="del">
          <ac:chgData name="Hafiz Rumi" userId="cc37d7ef-16d3-48e9-aa5b-292e7aef5497" providerId="ADAL" clId="{394DD46B-4098-4381-AA6E-BC944091CD41}" dt="2025-08-06T09:04:05.660" v="1195" actId="478"/>
          <ac:picMkLst>
            <pc:docMk/>
            <pc:sldMk cId="968063823" sldId="288"/>
            <ac:picMk id="12" creationId="{1950202F-6C9A-4ABB-7764-637163890322}"/>
          </ac:picMkLst>
        </pc:picChg>
        <pc:picChg chg="del">
          <ac:chgData name="Hafiz Rumi" userId="cc37d7ef-16d3-48e9-aa5b-292e7aef5497" providerId="ADAL" clId="{394DD46B-4098-4381-AA6E-BC944091CD41}" dt="2025-08-06T09:03:59.286" v="1185" actId="478"/>
          <ac:picMkLst>
            <pc:docMk/>
            <pc:sldMk cId="968063823" sldId="288"/>
            <ac:picMk id="13" creationId="{FED405E5-5932-9736-63C6-4420F296C9B3}"/>
          </ac:picMkLst>
        </pc:picChg>
        <pc:picChg chg="del">
          <ac:chgData name="Hafiz Rumi" userId="cc37d7ef-16d3-48e9-aa5b-292e7aef5497" providerId="ADAL" clId="{394DD46B-4098-4381-AA6E-BC944091CD41}" dt="2025-08-06T09:04:03.653" v="1192" actId="478"/>
          <ac:picMkLst>
            <pc:docMk/>
            <pc:sldMk cId="968063823" sldId="288"/>
            <ac:picMk id="15" creationId="{B7B265DF-F94D-2B60-D0F9-176FE4E4752C}"/>
          </ac:picMkLst>
        </pc:picChg>
        <pc:picChg chg="del">
          <ac:chgData name="Hafiz Rumi" userId="cc37d7ef-16d3-48e9-aa5b-292e7aef5497" providerId="ADAL" clId="{394DD46B-4098-4381-AA6E-BC944091CD41}" dt="2025-08-06T09:04:01.956" v="1189" actId="478"/>
          <ac:picMkLst>
            <pc:docMk/>
            <pc:sldMk cId="968063823" sldId="288"/>
            <ac:picMk id="16" creationId="{4F064106-A0E5-F175-5557-F13EB3978116}"/>
          </ac:picMkLst>
        </pc:picChg>
        <pc:picChg chg="del">
          <ac:chgData name="Hafiz Rumi" userId="cc37d7ef-16d3-48e9-aa5b-292e7aef5497" providerId="ADAL" clId="{394DD46B-4098-4381-AA6E-BC944091CD41}" dt="2025-08-06T09:04:04.254" v="1193" actId="478"/>
          <ac:picMkLst>
            <pc:docMk/>
            <pc:sldMk cId="968063823" sldId="288"/>
            <ac:picMk id="1026" creationId="{E1C94CB8-4D9D-CF5D-C414-38982FCEFA3F}"/>
          </ac:picMkLst>
        </pc:picChg>
        <pc:picChg chg="del">
          <ac:chgData name="Hafiz Rumi" userId="cc37d7ef-16d3-48e9-aa5b-292e7aef5497" providerId="ADAL" clId="{394DD46B-4098-4381-AA6E-BC944091CD41}" dt="2025-08-06T09:03:58.336" v="1184" actId="478"/>
          <ac:picMkLst>
            <pc:docMk/>
            <pc:sldMk cId="968063823" sldId="288"/>
            <ac:picMk id="1028" creationId="{2678A421-3002-2F34-5C45-F0DD039D3116}"/>
          </ac:picMkLst>
        </pc:picChg>
      </pc:sldChg>
      <pc:sldChg chg="del">
        <pc:chgData name="Hafiz Rumi" userId="cc37d7ef-16d3-48e9-aa5b-292e7aef5497" providerId="ADAL" clId="{394DD46B-4098-4381-AA6E-BC944091CD41}" dt="2025-08-06T09:57:07.450" v="1733" actId="2696"/>
        <pc:sldMkLst>
          <pc:docMk/>
          <pc:sldMk cId="0" sldId="412"/>
        </pc:sldMkLst>
      </pc:sldChg>
      <pc:sldChg chg="del">
        <pc:chgData name="Hafiz Rumi" userId="cc37d7ef-16d3-48e9-aa5b-292e7aef5497" providerId="ADAL" clId="{394DD46B-4098-4381-AA6E-BC944091CD41}" dt="2025-08-06T09:57:00.136" v="1731" actId="2696"/>
        <pc:sldMkLst>
          <pc:docMk/>
          <pc:sldMk cId="0" sldId="426"/>
        </pc:sldMkLst>
      </pc:sldChg>
      <pc:sldChg chg="del">
        <pc:chgData name="Hafiz Rumi" userId="cc37d7ef-16d3-48e9-aa5b-292e7aef5497" providerId="ADAL" clId="{394DD46B-4098-4381-AA6E-BC944091CD41}" dt="2025-08-06T09:57:10.642" v="1734" actId="2696"/>
        <pc:sldMkLst>
          <pc:docMk/>
          <pc:sldMk cId="0" sldId="429"/>
        </pc:sldMkLst>
      </pc:sldChg>
      <pc:sldChg chg="addSp delSp modSp mod">
        <pc:chgData name="Hafiz Rumi" userId="cc37d7ef-16d3-48e9-aa5b-292e7aef5497" providerId="ADAL" clId="{394DD46B-4098-4381-AA6E-BC944091CD41}" dt="2025-08-06T09:31:53.270" v="1475" actId="14734"/>
        <pc:sldMkLst>
          <pc:docMk/>
          <pc:sldMk cId="0" sldId="431"/>
        </pc:sldMkLst>
        <pc:spChg chg="del">
          <ac:chgData name="Hafiz Rumi" userId="cc37d7ef-16d3-48e9-aa5b-292e7aef5497" providerId="ADAL" clId="{394DD46B-4098-4381-AA6E-BC944091CD41}" dt="2025-08-06T09:07:09.991" v="1211" actId="478"/>
          <ac:spMkLst>
            <pc:docMk/>
            <pc:sldMk cId="0" sldId="431"/>
            <ac:spMk id="3" creationId="{F0DA41B2-85F3-FAD7-511A-D5C7B0499B50}"/>
          </ac:spMkLst>
        </pc:spChg>
        <pc:spChg chg="add mod">
          <ac:chgData name="Hafiz Rumi" userId="cc37d7ef-16d3-48e9-aa5b-292e7aef5497" providerId="ADAL" clId="{394DD46B-4098-4381-AA6E-BC944091CD41}" dt="2025-08-06T09:06:58.322" v="1206" actId="478"/>
          <ac:spMkLst>
            <pc:docMk/>
            <pc:sldMk cId="0" sldId="431"/>
            <ac:spMk id="5" creationId="{1A7F521E-4F34-1562-667B-2D5A3E9DA40F}"/>
          </ac:spMkLst>
        </pc:spChg>
        <pc:spChg chg="add del mod">
          <ac:chgData name="Hafiz Rumi" userId="cc37d7ef-16d3-48e9-aa5b-292e7aef5497" providerId="ADAL" clId="{394DD46B-4098-4381-AA6E-BC944091CD41}" dt="2025-08-06T09:07:17.314" v="1213" actId="478"/>
          <ac:spMkLst>
            <pc:docMk/>
            <pc:sldMk cId="0" sldId="431"/>
            <ac:spMk id="9" creationId="{81F9E930-9290-5E58-8F51-F8E103777CE2}"/>
          </ac:spMkLst>
        </pc:spChg>
        <pc:spChg chg="add mod">
          <ac:chgData name="Hafiz Rumi" userId="cc37d7ef-16d3-48e9-aa5b-292e7aef5497" providerId="ADAL" clId="{394DD46B-4098-4381-AA6E-BC944091CD41}" dt="2025-08-06T09:12:09.960" v="1278" actId="20577"/>
          <ac:spMkLst>
            <pc:docMk/>
            <pc:sldMk cId="0" sldId="431"/>
            <ac:spMk id="11" creationId="{10CB0B11-AAFC-B71A-BCF5-BE372D02EED7}"/>
          </ac:spMkLst>
        </pc:spChg>
        <pc:spChg chg="add mod">
          <ac:chgData name="Hafiz Rumi" userId="cc37d7ef-16d3-48e9-aa5b-292e7aef5497" providerId="ADAL" clId="{394DD46B-4098-4381-AA6E-BC944091CD41}" dt="2025-08-06T09:13:24.688" v="1286" actId="20577"/>
          <ac:spMkLst>
            <pc:docMk/>
            <pc:sldMk cId="0" sldId="431"/>
            <ac:spMk id="13" creationId="{615436B5-95B5-F26C-C6FF-4993BAAE9BF6}"/>
          </ac:spMkLst>
        </pc:spChg>
        <pc:spChg chg="del mod">
          <ac:chgData name="Hafiz Rumi" userId="cc37d7ef-16d3-48e9-aa5b-292e7aef5497" providerId="ADAL" clId="{394DD46B-4098-4381-AA6E-BC944091CD41}" dt="2025-08-06T09:07:05.274" v="1209" actId="478"/>
          <ac:spMkLst>
            <pc:docMk/>
            <pc:sldMk cId="0" sldId="431"/>
            <ac:spMk id="19459" creationId="{940509D2-F2B3-86AF-2369-80D2C55FF1FA}"/>
          </ac:spMkLst>
        </pc:spChg>
        <pc:spChg chg="add del mod">
          <ac:chgData name="Hafiz Rumi" userId="cc37d7ef-16d3-48e9-aa5b-292e7aef5497" providerId="ADAL" clId="{394DD46B-4098-4381-AA6E-BC944091CD41}" dt="2025-08-06T09:12:16.167" v="1279" actId="14100"/>
          <ac:spMkLst>
            <pc:docMk/>
            <pc:sldMk cId="0" sldId="431"/>
            <ac:spMk id="54273" creationId="{E32D2980-E85A-0E7D-DADD-D6D6EB49F446}"/>
          </ac:spMkLst>
        </pc:spChg>
        <pc:graphicFrameChg chg="add mod modGraphic">
          <ac:chgData name="Hafiz Rumi" userId="cc37d7ef-16d3-48e9-aa5b-292e7aef5497" providerId="ADAL" clId="{394DD46B-4098-4381-AA6E-BC944091CD41}" dt="2025-08-06T09:31:34.674" v="1470" actId="20577"/>
          <ac:graphicFrameMkLst>
            <pc:docMk/>
            <pc:sldMk cId="0" sldId="431"/>
            <ac:graphicFrameMk id="6" creationId="{4EE1DAB0-79DE-49E3-9244-71BE0417AC53}"/>
          </ac:graphicFrameMkLst>
        </pc:graphicFrameChg>
        <pc:graphicFrameChg chg="add del mod modGraphic">
          <ac:chgData name="Hafiz Rumi" userId="cc37d7ef-16d3-48e9-aa5b-292e7aef5497" providerId="ADAL" clId="{394DD46B-4098-4381-AA6E-BC944091CD41}" dt="2025-08-06T09:09:25.225" v="1228" actId="478"/>
          <ac:graphicFrameMkLst>
            <pc:docMk/>
            <pc:sldMk cId="0" sldId="431"/>
            <ac:graphicFrameMk id="7" creationId="{EDA081D6-A36E-CCAF-0CEC-EE9E56670838}"/>
          </ac:graphicFrameMkLst>
        </pc:graphicFrameChg>
        <pc:graphicFrameChg chg="add del mod">
          <ac:chgData name="Hafiz Rumi" userId="cc37d7ef-16d3-48e9-aa5b-292e7aef5497" providerId="ADAL" clId="{394DD46B-4098-4381-AA6E-BC944091CD41}" dt="2025-08-06T09:07:17.314" v="1213" actId="478"/>
          <ac:graphicFrameMkLst>
            <pc:docMk/>
            <pc:sldMk cId="0" sldId="431"/>
            <ac:graphicFrameMk id="8" creationId="{C0D890C7-123F-419A-8C2A-4E6AB2B47C7B}"/>
          </ac:graphicFrameMkLst>
        </pc:graphicFrameChg>
        <pc:graphicFrameChg chg="add mod modGraphic">
          <ac:chgData name="Hafiz Rumi" userId="cc37d7ef-16d3-48e9-aa5b-292e7aef5497" providerId="ADAL" clId="{394DD46B-4098-4381-AA6E-BC944091CD41}" dt="2025-08-06T09:31:53.270" v="1475" actId="14734"/>
          <ac:graphicFrameMkLst>
            <pc:docMk/>
            <pc:sldMk cId="0" sldId="431"/>
            <ac:graphicFrameMk id="12" creationId="{1A82B298-A4B0-EF91-38F0-F92CA7876FE1}"/>
          </ac:graphicFrameMkLst>
        </pc:graphicFrameChg>
        <pc:picChg chg="del">
          <ac:chgData name="Hafiz Rumi" userId="cc37d7ef-16d3-48e9-aa5b-292e7aef5497" providerId="ADAL" clId="{394DD46B-4098-4381-AA6E-BC944091CD41}" dt="2025-08-06T09:07:07.825" v="1210" actId="478"/>
          <ac:picMkLst>
            <pc:docMk/>
            <pc:sldMk cId="0" sldId="431"/>
            <ac:picMk id="4" creationId="{325FB27C-1D6A-91B2-A53D-1B8E44166AAE}"/>
          </ac:picMkLst>
        </pc:picChg>
      </pc:sldChg>
      <pc:sldChg chg="del">
        <pc:chgData name="Hafiz Rumi" userId="cc37d7ef-16d3-48e9-aa5b-292e7aef5497" providerId="ADAL" clId="{394DD46B-4098-4381-AA6E-BC944091CD41}" dt="2025-08-06T09:57:19.754" v="1736" actId="2696"/>
        <pc:sldMkLst>
          <pc:docMk/>
          <pc:sldMk cId="0" sldId="433"/>
        </pc:sldMkLst>
      </pc:sldChg>
      <pc:sldChg chg="del">
        <pc:chgData name="Hafiz Rumi" userId="cc37d7ef-16d3-48e9-aa5b-292e7aef5497" providerId="ADAL" clId="{394DD46B-4098-4381-AA6E-BC944091CD41}" dt="2025-08-06T09:57:03.589" v="1732" actId="2696"/>
        <pc:sldMkLst>
          <pc:docMk/>
          <pc:sldMk cId="0" sldId="439"/>
        </pc:sldMkLst>
      </pc:sldChg>
      <pc:sldChg chg="del">
        <pc:chgData name="Hafiz Rumi" userId="cc37d7ef-16d3-48e9-aa5b-292e7aef5497" providerId="ADAL" clId="{394DD46B-4098-4381-AA6E-BC944091CD41}" dt="2025-08-06T09:57:14.266" v="1735" actId="2696"/>
        <pc:sldMkLst>
          <pc:docMk/>
          <pc:sldMk cId="0" sldId="441"/>
        </pc:sldMkLst>
      </pc:sldChg>
      <pc:sldChg chg="addSp delSp modSp mod">
        <pc:chgData name="Hafiz Rumi" userId="cc37d7ef-16d3-48e9-aa5b-292e7aef5497" providerId="ADAL" clId="{394DD46B-4098-4381-AA6E-BC944091CD41}" dt="2025-08-06T10:08:47.937" v="1821" actId="14100"/>
        <pc:sldMkLst>
          <pc:docMk/>
          <pc:sldMk cId="0" sldId="452"/>
        </pc:sldMkLst>
        <pc:spChg chg="del">
          <ac:chgData name="Hafiz Rumi" userId="cc37d7ef-16d3-48e9-aa5b-292e7aef5497" providerId="ADAL" clId="{394DD46B-4098-4381-AA6E-BC944091CD41}" dt="2025-08-06T09:56:28.294" v="1728" actId="478"/>
          <ac:spMkLst>
            <pc:docMk/>
            <pc:sldMk cId="0" sldId="452"/>
            <ac:spMk id="25603" creationId="{20EAA947-40DC-43C5-ED2F-A12CF6B83784}"/>
          </ac:spMkLst>
        </pc:spChg>
        <pc:spChg chg="del">
          <ac:chgData name="Hafiz Rumi" userId="cc37d7ef-16d3-48e9-aa5b-292e7aef5497" providerId="ADAL" clId="{394DD46B-4098-4381-AA6E-BC944091CD41}" dt="2025-08-06T09:56:32.163" v="1729" actId="478"/>
          <ac:spMkLst>
            <pc:docMk/>
            <pc:sldMk cId="0" sldId="452"/>
            <ac:spMk id="25606" creationId="{7830C1F2-1AC3-C31C-07C7-B5F7D1DDD90B}"/>
          </ac:spMkLst>
        </pc:spChg>
        <pc:picChg chg="del">
          <ac:chgData name="Hafiz Rumi" userId="cc37d7ef-16d3-48e9-aa5b-292e7aef5497" providerId="ADAL" clId="{394DD46B-4098-4381-AA6E-BC944091CD41}" dt="2025-08-06T09:56:23.989" v="1725" actId="478"/>
          <ac:picMkLst>
            <pc:docMk/>
            <pc:sldMk cId="0" sldId="452"/>
            <ac:picMk id="2" creationId="{38D707EC-B64A-9FC5-B31C-821F7142E488}"/>
          </ac:picMkLst>
        </pc:picChg>
        <pc:picChg chg="del">
          <ac:chgData name="Hafiz Rumi" userId="cc37d7ef-16d3-48e9-aa5b-292e7aef5497" providerId="ADAL" clId="{394DD46B-4098-4381-AA6E-BC944091CD41}" dt="2025-08-06T09:56:26.292" v="1727" actId="478"/>
          <ac:picMkLst>
            <pc:docMk/>
            <pc:sldMk cId="0" sldId="452"/>
            <ac:picMk id="3" creationId="{F404E2B8-510C-D449-3B0E-DE3839CFA29A}"/>
          </ac:picMkLst>
        </pc:picChg>
        <pc:picChg chg="del">
          <ac:chgData name="Hafiz Rumi" userId="cc37d7ef-16d3-48e9-aa5b-292e7aef5497" providerId="ADAL" clId="{394DD46B-4098-4381-AA6E-BC944091CD41}" dt="2025-08-06T09:56:24.479" v="1726" actId="478"/>
          <ac:picMkLst>
            <pc:docMk/>
            <pc:sldMk cId="0" sldId="452"/>
            <ac:picMk id="4" creationId="{B56B3B89-086E-E739-16C6-C04BDBA9E5EF}"/>
          </ac:picMkLst>
        </pc:picChg>
        <pc:picChg chg="add del mod">
          <ac:chgData name="Hafiz Rumi" userId="cc37d7ef-16d3-48e9-aa5b-292e7aef5497" providerId="ADAL" clId="{394DD46B-4098-4381-AA6E-BC944091CD41}" dt="2025-08-06T10:04:29.789" v="1782" actId="21"/>
          <ac:picMkLst>
            <pc:docMk/>
            <pc:sldMk cId="0" sldId="452"/>
            <ac:picMk id="6" creationId="{63DEA072-4663-B52C-3A7C-90E2BABFC836}"/>
          </ac:picMkLst>
        </pc:picChg>
        <pc:picChg chg="add del mod">
          <ac:chgData name="Hafiz Rumi" userId="cc37d7ef-16d3-48e9-aa5b-292e7aef5497" providerId="ADAL" clId="{394DD46B-4098-4381-AA6E-BC944091CD41}" dt="2025-08-06T10:07:02.783" v="1804" actId="21"/>
          <ac:picMkLst>
            <pc:docMk/>
            <pc:sldMk cId="0" sldId="452"/>
            <ac:picMk id="7" creationId="{50E4A78F-14B7-CAA0-DA12-5A31D9CD9A0A}"/>
          </ac:picMkLst>
        </pc:picChg>
        <pc:picChg chg="add mod">
          <ac:chgData name="Hafiz Rumi" userId="cc37d7ef-16d3-48e9-aa5b-292e7aef5497" providerId="ADAL" clId="{394DD46B-4098-4381-AA6E-BC944091CD41}" dt="2025-08-06T10:08:01.336" v="1817" actId="14100"/>
          <ac:picMkLst>
            <pc:docMk/>
            <pc:sldMk cId="0" sldId="452"/>
            <ac:picMk id="9" creationId="{F219071E-4EDF-D3BB-26DC-9050689DD862}"/>
          </ac:picMkLst>
        </pc:picChg>
        <pc:picChg chg="add mod">
          <ac:chgData name="Hafiz Rumi" userId="cc37d7ef-16d3-48e9-aa5b-292e7aef5497" providerId="ADAL" clId="{394DD46B-4098-4381-AA6E-BC944091CD41}" dt="2025-08-06T10:08:47.937" v="1821" actId="14100"/>
          <ac:picMkLst>
            <pc:docMk/>
            <pc:sldMk cId="0" sldId="452"/>
            <ac:picMk id="11" creationId="{382E0B6C-C523-2866-D5C2-12B741AF9E7A}"/>
          </ac:picMkLst>
        </pc:picChg>
        <pc:picChg chg="add mod">
          <ac:chgData name="Hafiz Rumi" userId="cc37d7ef-16d3-48e9-aa5b-292e7aef5497" providerId="ADAL" clId="{394DD46B-4098-4381-AA6E-BC944091CD41}" dt="2025-08-06T10:07:56.074" v="1815" actId="1076"/>
          <ac:picMkLst>
            <pc:docMk/>
            <pc:sldMk cId="0" sldId="452"/>
            <ac:picMk id="19" creationId="{30AA1B5E-6771-C919-995D-CBC6E794E737}"/>
          </ac:picMkLst>
        </pc:picChg>
        <pc:picChg chg="add mod">
          <ac:chgData name="Hafiz Rumi" userId="cc37d7ef-16d3-48e9-aa5b-292e7aef5497" providerId="ADAL" clId="{394DD46B-4098-4381-AA6E-BC944091CD41}" dt="2025-08-06T10:07:53.883" v="1814" actId="1076"/>
          <ac:picMkLst>
            <pc:docMk/>
            <pc:sldMk cId="0" sldId="452"/>
            <ac:picMk id="20" creationId="{63DEA072-4663-B52C-3A7C-90E2BABFC836}"/>
          </ac:picMkLst>
        </pc:picChg>
        <pc:picChg chg="del">
          <ac:chgData name="Hafiz Rumi" userId="cc37d7ef-16d3-48e9-aa5b-292e7aef5497" providerId="ADAL" clId="{394DD46B-4098-4381-AA6E-BC944091CD41}" dt="2025-08-06T09:56:22.765" v="1723" actId="478"/>
          <ac:picMkLst>
            <pc:docMk/>
            <pc:sldMk cId="0" sldId="452"/>
            <ac:picMk id="25604" creationId="{46A1D3BE-1662-6A58-942F-46680BC3B220}"/>
          </ac:picMkLst>
        </pc:picChg>
        <pc:picChg chg="del">
          <ac:chgData name="Hafiz Rumi" userId="cc37d7ef-16d3-48e9-aa5b-292e7aef5497" providerId="ADAL" clId="{394DD46B-4098-4381-AA6E-BC944091CD41}" dt="2025-08-06T09:56:23.390" v="1724" actId="478"/>
          <ac:picMkLst>
            <pc:docMk/>
            <pc:sldMk cId="0" sldId="452"/>
            <ac:picMk id="25605" creationId="{93C56B29-A2A3-0391-7E93-625A26B61901}"/>
          </ac:picMkLst>
        </pc:picChg>
      </pc:sldChg>
      <pc:sldChg chg="addSp delSp modSp mod">
        <pc:chgData name="Hafiz Rumi" userId="cc37d7ef-16d3-48e9-aa5b-292e7aef5497" providerId="ADAL" clId="{394DD46B-4098-4381-AA6E-BC944091CD41}" dt="2025-08-06T08:33:29.943" v="531" actId="20577"/>
        <pc:sldMkLst>
          <pc:docMk/>
          <pc:sldMk cId="0" sldId="456"/>
        </pc:sldMkLst>
        <pc:spChg chg="del">
          <ac:chgData name="Hafiz Rumi" userId="cc37d7ef-16d3-48e9-aa5b-292e7aef5497" providerId="ADAL" clId="{394DD46B-4098-4381-AA6E-BC944091CD41}" dt="2025-08-06T08:04:05.248" v="1" actId="478"/>
          <ac:spMkLst>
            <pc:docMk/>
            <pc:sldMk cId="0" sldId="456"/>
            <ac:spMk id="3" creationId="{EAF603F1-BFB6-0E8F-60A5-E16D8D33D8E2}"/>
          </ac:spMkLst>
        </pc:spChg>
        <pc:spChg chg="del">
          <ac:chgData name="Hafiz Rumi" userId="cc37d7ef-16d3-48e9-aa5b-292e7aef5497" providerId="ADAL" clId="{394DD46B-4098-4381-AA6E-BC944091CD41}" dt="2025-08-06T08:04:03.109" v="0" actId="478"/>
          <ac:spMkLst>
            <pc:docMk/>
            <pc:sldMk cId="0" sldId="456"/>
            <ac:spMk id="4" creationId="{E2CBBE91-49C9-1DF8-96EF-D562DBBD167E}"/>
          </ac:spMkLst>
        </pc:spChg>
        <pc:spChg chg="del">
          <ac:chgData name="Hafiz Rumi" userId="cc37d7ef-16d3-48e9-aa5b-292e7aef5497" providerId="ADAL" clId="{394DD46B-4098-4381-AA6E-BC944091CD41}" dt="2025-08-06T08:04:07.437" v="2" actId="478"/>
          <ac:spMkLst>
            <pc:docMk/>
            <pc:sldMk cId="0" sldId="456"/>
            <ac:spMk id="5" creationId="{1AD181D5-C6CC-420F-C457-821FC5BEBAF1}"/>
          </ac:spMkLst>
        </pc:spChg>
        <pc:spChg chg="add mod">
          <ac:chgData name="Hafiz Rumi" userId="cc37d7ef-16d3-48e9-aa5b-292e7aef5497" providerId="ADAL" clId="{394DD46B-4098-4381-AA6E-BC944091CD41}" dt="2025-08-06T08:09:27.848" v="61" actId="113"/>
          <ac:spMkLst>
            <pc:docMk/>
            <pc:sldMk cId="0" sldId="456"/>
            <ac:spMk id="6" creationId="{65FE2554-31CD-21EB-F511-FFB9334EE751}"/>
          </ac:spMkLst>
        </pc:spChg>
        <pc:spChg chg="add mod">
          <ac:chgData name="Hafiz Rumi" userId="cc37d7ef-16d3-48e9-aa5b-292e7aef5497" providerId="ADAL" clId="{394DD46B-4098-4381-AA6E-BC944091CD41}" dt="2025-08-06T08:33:29.943" v="531" actId="20577"/>
          <ac:spMkLst>
            <pc:docMk/>
            <pc:sldMk cId="0" sldId="456"/>
            <ac:spMk id="8" creationId="{56A14776-37AC-9200-D4EA-2993C39689D3}"/>
          </ac:spMkLst>
        </pc:spChg>
        <pc:picChg chg="add mod">
          <ac:chgData name="Hafiz Rumi" userId="cc37d7ef-16d3-48e9-aa5b-292e7aef5497" providerId="ADAL" clId="{394DD46B-4098-4381-AA6E-BC944091CD41}" dt="2025-08-06T08:09:42.182" v="62" actId="1076"/>
          <ac:picMkLst>
            <pc:docMk/>
            <pc:sldMk cId="0" sldId="456"/>
            <ac:picMk id="1026" creationId="{47767D5A-D974-7E69-4103-15A776C6B507}"/>
          </ac:picMkLst>
        </pc:picChg>
        <pc:picChg chg="del mod">
          <ac:chgData name="Hafiz Rumi" userId="cc37d7ef-16d3-48e9-aa5b-292e7aef5497" providerId="ADAL" clId="{394DD46B-4098-4381-AA6E-BC944091CD41}" dt="2025-08-06T08:04:40.309" v="9" actId="478"/>
          <ac:picMkLst>
            <pc:docMk/>
            <pc:sldMk cId="0" sldId="456"/>
            <ac:picMk id="9220" creationId="{AA93B011-F192-358F-2D11-A76F0E679A48}"/>
          </ac:picMkLst>
        </pc:picChg>
      </pc:sldChg>
      <pc:sldChg chg="addSp delSp modSp mod">
        <pc:chgData name="Hafiz Rumi" userId="cc37d7ef-16d3-48e9-aa5b-292e7aef5497" providerId="ADAL" clId="{394DD46B-4098-4381-AA6E-BC944091CD41}" dt="2025-08-06T09:48:18.893" v="1576" actId="1076"/>
        <pc:sldMkLst>
          <pc:docMk/>
          <pc:sldMk cId="3456494371" sldId="465"/>
        </pc:sldMkLst>
        <pc:spChg chg="add mod">
          <ac:chgData name="Hafiz Rumi" userId="cc37d7ef-16d3-48e9-aa5b-292e7aef5497" providerId="ADAL" clId="{394DD46B-4098-4381-AA6E-BC944091CD41}" dt="2025-08-06T09:33:49.600" v="1502" actId="478"/>
          <ac:spMkLst>
            <pc:docMk/>
            <pc:sldMk cId="3456494371" sldId="465"/>
            <ac:spMk id="2" creationId="{E2FB1AB5-984E-8466-09ED-50A2A5816A1B}"/>
          </ac:spMkLst>
        </pc:spChg>
        <pc:spChg chg="del">
          <ac:chgData name="Hafiz Rumi" userId="cc37d7ef-16d3-48e9-aa5b-292e7aef5497" providerId="ADAL" clId="{394DD46B-4098-4381-AA6E-BC944091CD41}" dt="2025-08-06T09:33:31.511" v="1496" actId="478"/>
          <ac:spMkLst>
            <pc:docMk/>
            <pc:sldMk cId="3456494371" sldId="465"/>
            <ac:spMk id="5" creationId="{4A8D1D11-15FB-4D05-FC81-139240F51C33}"/>
          </ac:spMkLst>
        </pc:spChg>
        <pc:spChg chg="add mod">
          <ac:chgData name="Hafiz Rumi" userId="cc37d7ef-16d3-48e9-aa5b-292e7aef5497" providerId="ADAL" clId="{394DD46B-4098-4381-AA6E-BC944091CD41}" dt="2025-08-06T09:46:48.515" v="1559" actId="2711"/>
          <ac:spMkLst>
            <pc:docMk/>
            <pc:sldMk cId="3456494371" sldId="465"/>
            <ac:spMk id="9" creationId="{DD3E0620-D309-6EFD-221E-DC159AADFA29}"/>
          </ac:spMkLst>
        </pc:spChg>
        <pc:spChg chg="add del mod">
          <ac:chgData name="Hafiz Rumi" userId="cc37d7ef-16d3-48e9-aa5b-292e7aef5497" providerId="ADAL" clId="{394DD46B-4098-4381-AA6E-BC944091CD41}" dt="2025-08-06T09:35:13.152" v="1524" actId="6549"/>
          <ac:spMkLst>
            <pc:docMk/>
            <pc:sldMk cId="3456494371" sldId="465"/>
            <ac:spMk id="54273" creationId="{FB8FA0E5-0329-9DA5-5098-9D4B7EEB753A}"/>
          </ac:spMkLst>
        </pc:spChg>
        <pc:graphicFrameChg chg="add mod modGraphic">
          <ac:chgData name="Hafiz Rumi" userId="cc37d7ef-16d3-48e9-aa5b-292e7aef5497" providerId="ADAL" clId="{394DD46B-4098-4381-AA6E-BC944091CD41}" dt="2025-08-06T09:37:29.366" v="1547" actId="120"/>
          <ac:graphicFrameMkLst>
            <pc:docMk/>
            <pc:sldMk cId="3456494371" sldId="465"/>
            <ac:graphicFrameMk id="6" creationId="{062BD5EC-B4CF-203C-3635-92C73D8CF5D9}"/>
          </ac:graphicFrameMkLst>
        </pc:graphicFrameChg>
        <pc:graphicFrameChg chg="add mod modGraphic">
          <ac:chgData name="Hafiz Rumi" userId="cc37d7ef-16d3-48e9-aa5b-292e7aef5497" providerId="ADAL" clId="{394DD46B-4098-4381-AA6E-BC944091CD41}" dt="2025-08-06T09:48:18.893" v="1576" actId="1076"/>
          <ac:graphicFrameMkLst>
            <pc:docMk/>
            <pc:sldMk cId="3456494371" sldId="465"/>
            <ac:graphicFrameMk id="8" creationId="{38AD0378-A795-4DA5-6D95-E38989FB15BE}"/>
          </ac:graphicFrameMkLst>
        </pc:graphicFrameChg>
        <pc:picChg chg="del">
          <ac:chgData name="Hafiz Rumi" userId="cc37d7ef-16d3-48e9-aa5b-292e7aef5497" providerId="ADAL" clId="{394DD46B-4098-4381-AA6E-BC944091CD41}" dt="2025-08-06T09:33:33.505" v="1497" actId="478"/>
          <ac:picMkLst>
            <pc:docMk/>
            <pc:sldMk cId="3456494371" sldId="465"/>
            <ac:picMk id="3" creationId="{035F9865-925B-342D-617C-D8622F5C1A22}"/>
          </ac:picMkLst>
        </pc:picChg>
        <pc:picChg chg="del">
          <ac:chgData name="Hafiz Rumi" userId="cc37d7ef-16d3-48e9-aa5b-292e7aef5497" providerId="ADAL" clId="{394DD46B-4098-4381-AA6E-BC944091CD41}" dt="2025-08-06T09:33:37.659" v="1499" actId="478"/>
          <ac:picMkLst>
            <pc:docMk/>
            <pc:sldMk cId="3456494371" sldId="465"/>
            <ac:picMk id="4" creationId="{7734D1A4-FC80-380D-8728-4A9FB68AA478}"/>
          </ac:picMkLst>
        </pc:picChg>
        <pc:picChg chg="del">
          <ac:chgData name="Hafiz Rumi" userId="cc37d7ef-16d3-48e9-aa5b-292e7aef5497" providerId="ADAL" clId="{394DD46B-4098-4381-AA6E-BC944091CD41}" dt="2025-08-06T09:33:35.684" v="1498" actId="478"/>
          <ac:picMkLst>
            <pc:docMk/>
            <pc:sldMk cId="3456494371" sldId="465"/>
            <ac:picMk id="10" creationId="{0C13F09D-12C0-6414-1679-F37A75FD2711}"/>
          </ac:picMkLst>
        </pc:picChg>
      </pc:sldChg>
      <pc:sldChg chg="delSp modSp mod">
        <pc:chgData name="Hafiz Rumi" userId="cc37d7ef-16d3-48e9-aa5b-292e7aef5497" providerId="ADAL" clId="{394DD46B-4098-4381-AA6E-BC944091CD41}" dt="2025-08-06T09:05:15.824" v="1203" actId="478"/>
        <pc:sldMkLst>
          <pc:docMk/>
          <pc:sldMk cId="0" sldId="466"/>
        </pc:sldMkLst>
        <pc:spChg chg="del">
          <ac:chgData name="Hafiz Rumi" userId="cc37d7ef-16d3-48e9-aa5b-292e7aef5497" providerId="ADAL" clId="{394DD46B-4098-4381-AA6E-BC944091CD41}" dt="2025-08-06T09:05:15.824" v="1203" actId="478"/>
          <ac:spMkLst>
            <pc:docMk/>
            <pc:sldMk cId="0" sldId="466"/>
            <ac:spMk id="7" creationId="{4E4CB759-4695-1483-7BB4-6ABD2A5C7E0B}"/>
          </ac:spMkLst>
        </pc:spChg>
        <pc:spChg chg="mod">
          <ac:chgData name="Hafiz Rumi" userId="cc37d7ef-16d3-48e9-aa5b-292e7aef5497" providerId="ADAL" clId="{394DD46B-4098-4381-AA6E-BC944091CD41}" dt="2025-08-06T09:03:51.012" v="1183" actId="2711"/>
          <ac:spMkLst>
            <pc:docMk/>
            <pc:sldMk cId="0" sldId="466"/>
            <ac:spMk id="17421" creationId="{23D9530E-BF62-BCF9-1D4D-909250C26361}"/>
          </ac:spMkLst>
        </pc:spChg>
        <pc:picChg chg="del">
          <ac:chgData name="Hafiz Rumi" userId="cc37d7ef-16d3-48e9-aa5b-292e7aef5497" providerId="ADAL" clId="{394DD46B-4098-4381-AA6E-BC944091CD41}" dt="2025-08-06T09:01:48.294" v="1152" actId="478"/>
          <ac:picMkLst>
            <pc:docMk/>
            <pc:sldMk cId="0" sldId="466"/>
            <ac:picMk id="2" creationId="{7AEC4AB1-A444-C0C9-2BEE-A486E6A898C6}"/>
          </ac:picMkLst>
        </pc:picChg>
        <pc:picChg chg="del">
          <ac:chgData name="Hafiz Rumi" userId="cc37d7ef-16d3-48e9-aa5b-292e7aef5497" providerId="ADAL" clId="{394DD46B-4098-4381-AA6E-BC944091CD41}" dt="2025-08-06T09:02:09.704" v="1166" actId="478"/>
          <ac:picMkLst>
            <pc:docMk/>
            <pc:sldMk cId="0" sldId="466"/>
            <ac:picMk id="3" creationId="{8AC7A33C-DCB4-5DBF-DFD5-8F6CE0A9A9C8}"/>
          </ac:picMkLst>
        </pc:picChg>
        <pc:picChg chg="del">
          <ac:chgData name="Hafiz Rumi" userId="cc37d7ef-16d3-48e9-aa5b-292e7aef5497" providerId="ADAL" clId="{394DD46B-4098-4381-AA6E-BC944091CD41}" dt="2025-08-06T09:02:02.517" v="1154" actId="478"/>
          <ac:picMkLst>
            <pc:docMk/>
            <pc:sldMk cId="0" sldId="466"/>
            <ac:picMk id="4" creationId="{DC978EC0-E0AA-221A-0336-437963435485}"/>
          </ac:picMkLst>
        </pc:picChg>
        <pc:picChg chg="del">
          <ac:chgData name="Hafiz Rumi" userId="cc37d7ef-16d3-48e9-aa5b-292e7aef5497" providerId="ADAL" clId="{394DD46B-4098-4381-AA6E-BC944091CD41}" dt="2025-08-06T09:02:06.823" v="1161" actId="478"/>
          <ac:picMkLst>
            <pc:docMk/>
            <pc:sldMk cId="0" sldId="466"/>
            <ac:picMk id="5" creationId="{FA195F8B-371A-0FA2-E19B-3413662D9412}"/>
          </ac:picMkLst>
        </pc:picChg>
        <pc:picChg chg="del">
          <ac:chgData name="Hafiz Rumi" userId="cc37d7ef-16d3-48e9-aa5b-292e7aef5497" providerId="ADAL" clId="{394DD46B-4098-4381-AA6E-BC944091CD41}" dt="2025-08-06T09:02:06.270" v="1160" actId="478"/>
          <ac:picMkLst>
            <pc:docMk/>
            <pc:sldMk cId="0" sldId="466"/>
            <ac:picMk id="6" creationId="{626902B5-A6CE-84B5-1ADD-574B114EF4CA}"/>
          </ac:picMkLst>
        </pc:picChg>
        <pc:picChg chg="del">
          <ac:chgData name="Hafiz Rumi" userId="cc37d7ef-16d3-48e9-aa5b-292e7aef5497" providerId="ADAL" clId="{394DD46B-4098-4381-AA6E-BC944091CD41}" dt="2025-08-06T09:02:07.411" v="1162" actId="478"/>
          <ac:picMkLst>
            <pc:docMk/>
            <pc:sldMk cId="0" sldId="466"/>
            <ac:picMk id="2050" creationId="{E7A068A0-507C-7880-E712-55BF3A11A8C9}"/>
          </ac:picMkLst>
        </pc:picChg>
        <pc:picChg chg="del">
          <ac:chgData name="Hafiz Rumi" userId="cc37d7ef-16d3-48e9-aa5b-292e7aef5497" providerId="ADAL" clId="{394DD46B-4098-4381-AA6E-BC944091CD41}" dt="2025-08-06T09:02:08.087" v="1163" actId="478"/>
          <ac:picMkLst>
            <pc:docMk/>
            <pc:sldMk cId="0" sldId="466"/>
            <ac:picMk id="2052" creationId="{7F8629CA-532F-C8CF-FB2D-B450588C9D78}"/>
          </ac:picMkLst>
        </pc:picChg>
        <pc:picChg chg="del">
          <ac:chgData name="Hafiz Rumi" userId="cc37d7ef-16d3-48e9-aa5b-292e7aef5497" providerId="ADAL" clId="{394DD46B-4098-4381-AA6E-BC944091CD41}" dt="2025-08-06T09:02:09.112" v="1165" actId="478"/>
          <ac:picMkLst>
            <pc:docMk/>
            <pc:sldMk cId="0" sldId="466"/>
            <ac:picMk id="2054" creationId="{C6C7E3BF-310F-5299-7A9A-18FF1B883581}"/>
          </ac:picMkLst>
        </pc:picChg>
        <pc:picChg chg="del">
          <ac:chgData name="Hafiz Rumi" userId="cc37d7ef-16d3-48e9-aa5b-292e7aef5497" providerId="ADAL" clId="{394DD46B-4098-4381-AA6E-BC944091CD41}" dt="2025-08-06T09:02:11.344" v="1169" actId="478"/>
          <ac:picMkLst>
            <pc:docMk/>
            <pc:sldMk cId="0" sldId="466"/>
            <ac:picMk id="2056" creationId="{83BD8948-760D-8609-AFCF-BE2FBFC678C8}"/>
          </ac:picMkLst>
        </pc:picChg>
        <pc:picChg chg="del">
          <ac:chgData name="Hafiz Rumi" userId="cc37d7ef-16d3-48e9-aa5b-292e7aef5497" providerId="ADAL" clId="{394DD46B-4098-4381-AA6E-BC944091CD41}" dt="2025-08-06T09:02:04.396" v="1157" actId="478"/>
          <ac:picMkLst>
            <pc:docMk/>
            <pc:sldMk cId="0" sldId="466"/>
            <ac:picMk id="17410" creationId="{06ACADDF-C4F8-A7D1-8729-1ECDD62B1EA8}"/>
          </ac:picMkLst>
        </pc:picChg>
        <pc:picChg chg="del">
          <ac:chgData name="Hafiz Rumi" userId="cc37d7ef-16d3-48e9-aa5b-292e7aef5497" providerId="ADAL" clId="{394DD46B-4098-4381-AA6E-BC944091CD41}" dt="2025-08-06T09:02:08.545" v="1164" actId="478"/>
          <ac:picMkLst>
            <pc:docMk/>
            <pc:sldMk cId="0" sldId="466"/>
            <ac:picMk id="17411" creationId="{5E224BDF-6A54-D89E-8B4B-3761FFF44451}"/>
          </ac:picMkLst>
        </pc:picChg>
        <pc:picChg chg="del">
          <ac:chgData name="Hafiz Rumi" userId="cc37d7ef-16d3-48e9-aa5b-292e7aef5497" providerId="ADAL" clId="{394DD46B-4098-4381-AA6E-BC944091CD41}" dt="2025-08-06T09:02:10.834" v="1168" actId="478"/>
          <ac:picMkLst>
            <pc:docMk/>
            <pc:sldMk cId="0" sldId="466"/>
            <ac:picMk id="17412" creationId="{4BB97907-8F9C-B64D-3862-E1DFDCBF2DA2}"/>
          </ac:picMkLst>
        </pc:picChg>
        <pc:picChg chg="del">
          <ac:chgData name="Hafiz Rumi" userId="cc37d7ef-16d3-48e9-aa5b-292e7aef5497" providerId="ADAL" clId="{394DD46B-4098-4381-AA6E-BC944091CD41}" dt="2025-08-06T09:02:03.289" v="1155" actId="478"/>
          <ac:picMkLst>
            <pc:docMk/>
            <pc:sldMk cId="0" sldId="466"/>
            <ac:picMk id="17414" creationId="{BD21386F-EDC5-69E9-1F09-052FDC5FB693}"/>
          </ac:picMkLst>
        </pc:picChg>
        <pc:picChg chg="del">
          <ac:chgData name="Hafiz Rumi" userId="cc37d7ef-16d3-48e9-aa5b-292e7aef5497" providerId="ADAL" clId="{394DD46B-4098-4381-AA6E-BC944091CD41}" dt="2025-08-06T09:02:01.574" v="1153" actId="478"/>
          <ac:picMkLst>
            <pc:docMk/>
            <pc:sldMk cId="0" sldId="466"/>
            <ac:picMk id="17415" creationId="{C3BD4F14-B838-A5BE-3AE9-B384AF6968E9}"/>
          </ac:picMkLst>
        </pc:picChg>
        <pc:picChg chg="del">
          <ac:chgData name="Hafiz Rumi" userId="cc37d7ef-16d3-48e9-aa5b-292e7aef5497" providerId="ADAL" clId="{394DD46B-4098-4381-AA6E-BC944091CD41}" dt="2025-08-06T09:02:11.884" v="1170" actId="478"/>
          <ac:picMkLst>
            <pc:docMk/>
            <pc:sldMk cId="0" sldId="466"/>
            <ac:picMk id="17416" creationId="{2C0085F9-BF77-F9E1-60CE-3FE5CD5534A5}"/>
          </ac:picMkLst>
        </pc:picChg>
        <pc:picChg chg="del">
          <ac:chgData name="Hafiz Rumi" userId="cc37d7ef-16d3-48e9-aa5b-292e7aef5497" providerId="ADAL" clId="{394DD46B-4098-4381-AA6E-BC944091CD41}" dt="2025-08-06T09:02:13.064" v="1172" actId="478"/>
          <ac:picMkLst>
            <pc:docMk/>
            <pc:sldMk cId="0" sldId="466"/>
            <ac:picMk id="17417" creationId="{241662E1-6B83-A248-32AD-8567E2DA1D95}"/>
          </ac:picMkLst>
        </pc:picChg>
        <pc:picChg chg="del">
          <ac:chgData name="Hafiz Rumi" userId="cc37d7ef-16d3-48e9-aa5b-292e7aef5497" providerId="ADAL" clId="{394DD46B-4098-4381-AA6E-BC944091CD41}" dt="2025-08-06T09:02:10.184" v="1167" actId="478"/>
          <ac:picMkLst>
            <pc:docMk/>
            <pc:sldMk cId="0" sldId="466"/>
            <ac:picMk id="17418" creationId="{623534C8-583F-E725-8B40-AE4425D4B522}"/>
          </ac:picMkLst>
        </pc:picChg>
        <pc:picChg chg="del">
          <ac:chgData name="Hafiz Rumi" userId="cc37d7ef-16d3-48e9-aa5b-292e7aef5497" providerId="ADAL" clId="{394DD46B-4098-4381-AA6E-BC944091CD41}" dt="2025-08-06T09:02:05.043" v="1158" actId="478"/>
          <ac:picMkLst>
            <pc:docMk/>
            <pc:sldMk cId="0" sldId="466"/>
            <ac:picMk id="17419" creationId="{A8798612-C766-A7AB-673A-5C54ACD7E888}"/>
          </ac:picMkLst>
        </pc:picChg>
        <pc:picChg chg="del">
          <ac:chgData name="Hafiz Rumi" userId="cc37d7ef-16d3-48e9-aa5b-292e7aef5497" providerId="ADAL" clId="{394DD46B-4098-4381-AA6E-BC944091CD41}" dt="2025-08-06T09:02:05.610" v="1159" actId="478"/>
          <ac:picMkLst>
            <pc:docMk/>
            <pc:sldMk cId="0" sldId="466"/>
            <ac:picMk id="17424" creationId="{1488DB8A-3843-0FC9-28E8-E00AD2A77FA6}"/>
          </ac:picMkLst>
        </pc:picChg>
        <pc:picChg chg="del">
          <ac:chgData name="Hafiz Rumi" userId="cc37d7ef-16d3-48e9-aa5b-292e7aef5497" providerId="ADAL" clId="{394DD46B-4098-4381-AA6E-BC944091CD41}" dt="2025-08-06T09:02:03.856" v="1156" actId="478"/>
          <ac:picMkLst>
            <pc:docMk/>
            <pc:sldMk cId="0" sldId="466"/>
            <ac:picMk id="17426" creationId="{74164A00-9F47-A394-9BD5-90E5CBFE2C74}"/>
          </ac:picMkLst>
        </pc:picChg>
        <pc:picChg chg="del">
          <ac:chgData name="Hafiz Rumi" userId="cc37d7ef-16d3-48e9-aa5b-292e7aef5497" providerId="ADAL" clId="{394DD46B-4098-4381-AA6E-BC944091CD41}" dt="2025-08-06T09:02:12.523" v="1171" actId="478"/>
          <ac:picMkLst>
            <pc:docMk/>
            <pc:sldMk cId="0" sldId="466"/>
            <ac:picMk id="17427" creationId="{B515AA6C-7D1F-C720-0ED2-CB334F62F0C7}"/>
          </ac:picMkLst>
        </pc:picChg>
      </pc:sldChg>
      <pc:sldChg chg="addSp delSp modSp mod">
        <pc:chgData name="Hafiz Rumi" userId="cc37d7ef-16d3-48e9-aa5b-292e7aef5497" providerId="ADAL" clId="{394DD46B-4098-4381-AA6E-BC944091CD41}" dt="2025-08-06T08:52:49.241" v="978" actId="478"/>
        <pc:sldMkLst>
          <pc:docMk/>
          <pc:sldMk cId="1528288256" sldId="467"/>
        </pc:sldMkLst>
        <pc:spChg chg="add del">
          <ac:chgData name="Hafiz Rumi" userId="cc37d7ef-16d3-48e9-aa5b-292e7aef5497" providerId="ADAL" clId="{394DD46B-4098-4381-AA6E-BC944091CD41}" dt="2025-08-06T08:18:38.299" v="248" actId="478"/>
          <ac:spMkLst>
            <pc:docMk/>
            <pc:sldMk cId="1528288256" sldId="467"/>
            <ac:spMk id="3" creationId="{8877C5A3-AB05-783D-ACED-59BE040927BF}"/>
          </ac:spMkLst>
        </pc:spChg>
        <pc:spChg chg="add mod">
          <ac:chgData name="Hafiz Rumi" userId="cc37d7ef-16d3-48e9-aa5b-292e7aef5497" providerId="ADAL" clId="{394DD46B-4098-4381-AA6E-BC944091CD41}" dt="2025-08-06T08:43:12.745" v="760" actId="1076"/>
          <ac:spMkLst>
            <pc:docMk/>
            <pc:sldMk cId="1528288256" sldId="467"/>
            <ac:spMk id="3" creationId="{C8FCFBE1-D64D-1D41-CFFD-996D0E6374C7}"/>
          </ac:spMkLst>
        </pc:spChg>
        <pc:spChg chg="add del">
          <ac:chgData name="Hafiz Rumi" userId="cc37d7ef-16d3-48e9-aa5b-292e7aef5497" providerId="ADAL" clId="{394DD46B-4098-4381-AA6E-BC944091CD41}" dt="2025-08-06T08:18:25.528" v="243" actId="478"/>
          <ac:spMkLst>
            <pc:docMk/>
            <pc:sldMk cId="1528288256" sldId="467"/>
            <ac:spMk id="4" creationId="{62976157-E855-A4B5-3507-52462C72C0E1}"/>
          </ac:spMkLst>
        </pc:spChg>
        <pc:spChg chg="mod">
          <ac:chgData name="Hafiz Rumi" userId="cc37d7ef-16d3-48e9-aa5b-292e7aef5497" providerId="ADAL" clId="{394DD46B-4098-4381-AA6E-BC944091CD41}" dt="2025-08-06T08:12:36.647" v="151" actId="20577"/>
          <ac:spMkLst>
            <pc:docMk/>
            <pc:sldMk cId="1528288256" sldId="467"/>
            <ac:spMk id="5" creationId="{0247B09C-7A17-A081-7F58-0B985C832F11}"/>
          </ac:spMkLst>
        </pc:spChg>
        <pc:spChg chg="add mod">
          <ac:chgData name="Hafiz Rumi" userId="cc37d7ef-16d3-48e9-aa5b-292e7aef5497" providerId="ADAL" clId="{394DD46B-4098-4381-AA6E-BC944091CD41}" dt="2025-08-06T08:44:20.219" v="771" actId="14100"/>
          <ac:spMkLst>
            <pc:docMk/>
            <pc:sldMk cId="1528288256" sldId="467"/>
            <ac:spMk id="6" creationId="{59B8AB9A-15E7-F296-1AA1-EFF37AF9BB84}"/>
          </ac:spMkLst>
        </pc:spChg>
        <pc:spChg chg="add del mod">
          <ac:chgData name="Hafiz Rumi" userId="cc37d7ef-16d3-48e9-aa5b-292e7aef5497" providerId="ADAL" clId="{394DD46B-4098-4381-AA6E-BC944091CD41}" dt="2025-08-06T08:18:34.830" v="247" actId="478"/>
          <ac:spMkLst>
            <pc:docMk/>
            <pc:sldMk cId="1528288256" sldId="467"/>
            <ac:spMk id="7" creationId="{3CD80D79-A3D1-33AC-E8B3-5767F7646E92}"/>
          </ac:spMkLst>
        </pc:spChg>
        <pc:spChg chg="add del">
          <ac:chgData name="Hafiz Rumi" userId="cc37d7ef-16d3-48e9-aa5b-292e7aef5497" providerId="ADAL" clId="{394DD46B-4098-4381-AA6E-BC944091CD41}" dt="2025-08-06T08:18:29.592" v="245" actId="478"/>
          <ac:spMkLst>
            <pc:docMk/>
            <pc:sldMk cId="1528288256" sldId="467"/>
            <ac:spMk id="9" creationId="{850640EA-50A8-17A1-C4A9-C35B881944BF}"/>
          </ac:spMkLst>
        </pc:spChg>
        <pc:spChg chg="add mod">
          <ac:chgData name="Hafiz Rumi" userId="cc37d7ef-16d3-48e9-aa5b-292e7aef5497" providerId="ADAL" clId="{394DD46B-4098-4381-AA6E-BC944091CD41}" dt="2025-08-06T08:52:14.998" v="976" actId="20577"/>
          <ac:spMkLst>
            <pc:docMk/>
            <pc:sldMk cId="1528288256" sldId="467"/>
            <ac:spMk id="9" creationId="{AA902E75-2988-EBCA-80B4-3CB745613D41}"/>
          </ac:spMkLst>
        </pc:spChg>
        <pc:spChg chg="add del">
          <ac:chgData name="Hafiz Rumi" userId="cc37d7ef-16d3-48e9-aa5b-292e7aef5497" providerId="ADAL" clId="{394DD46B-4098-4381-AA6E-BC944091CD41}" dt="2025-08-06T08:18:41.395" v="249" actId="478"/>
          <ac:spMkLst>
            <pc:docMk/>
            <pc:sldMk cId="1528288256" sldId="467"/>
            <ac:spMk id="10" creationId="{A8D3084E-4875-C14D-BAA7-414439487788}"/>
          </ac:spMkLst>
        </pc:spChg>
        <pc:spChg chg="add del mod">
          <ac:chgData name="Hafiz Rumi" userId="cc37d7ef-16d3-48e9-aa5b-292e7aef5497" providerId="ADAL" clId="{394DD46B-4098-4381-AA6E-BC944091CD41}" dt="2025-08-06T08:18:31.538" v="246" actId="478"/>
          <ac:spMkLst>
            <pc:docMk/>
            <pc:sldMk cId="1528288256" sldId="467"/>
            <ac:spMk id="11" creationId="{1D1669CB-D3B6-C66B-8584-42E665D17D69}"/>
          </ac:spMkLst>
        </pc:spChg>
        <pc:spChg chg="del">
          <ac:chgData name="Hafiz Rumi" userId="cc37d7ef-16d3-48e9-aa5b-292e7aef5497" providerId="ADAL" clId="{394DD46B-4098-4381-AA6E-BC944091CD41}" dt="2025-08-06T08:18:27.573" v="244" actId="478"/>
          <ac:spMkLst>
            <pc:docMk/>
            <pc:sldMk cId="1528288256" sldId="467"/>
            <ac:spMk id="12" creationId="{A7016BC7-6C50-E6F8-2E92-3F27772C963D}"/>
          </ac:spMkLst>
        </pc:spChg>
        <pc:spChg chg="add del">
          <ac:chgData name="Hafiz Rumi" userId="cc37d7ef-16d3-48e9-aa5b-292e7aef5497" providerId="ADAL" clId="{394DD46B-4098-4381-AA6E-BC944091CD41}" dt="2025-08-06T08:18:23.606" v="242" actId="478"/>
          <ac:spMkLst>
            <pc:docMk/>
            <pc:sldMk cId="1528288256" sldId="467"/>
            <ac:spMk id="13" creationId="{2D1BE49A-9BCC-FFF1-372F-534538576DB0}"/>
          </ac:spMkLst>
        </pc:spChg>
        <pc:spChg chg="add mod">
          <ac:chgData name="Hafiz Rumi" userId="cc37d7ef-16d3-48e9-aa5b-292e7aef5497" providerId="ADAL" clId="{394DD46B-4098-4381-AA6E-BC944091CD41}" dt="2025-08-06T08:18:48.328" v="274" actId="20577"/>
          <ac:spMkLst>
            <pc:docMk/>
            <pc:sldMk cId="1528288256" sldId="467"/>
            <ac:spMk id="14" creationId="{67DA03C1-46D4-8846-CA14-62E655314B2A}"/>
          </ac:spMkLst>
        </pc:spChg>
        <pc:spChg chg="add">
          <ac:chgData name="Hafiz Rumi" userId="cc37d7ef-16d3-48e9-aa5b-292e7aef5497" providerId="ADAL" clId="{394DD46B-4098-4381-AA6E-BC944091CD41}" dt="2025-08-06T08:12:42.257" v="152"/>
          <ac:spMkLst>
            <pc:docMk/>
            <pc:sldMk cId="1528288256" sldId="467"/>
            <ac:spMk id="15" creationId="{2E9DAE19-9743-8395-4789-D4ACBAA58A3B}"/>
          </ac:spMkLst>
        </pc:spChg>
        <pc:spChg chg="add mod">
          <ac:chgData name="Hafiz Rumi" userId="cc37d7ef-16d3-48e9-aa5b-292e7aef5497" providerId="ADAL" clId="{394DD46B-4098-4381-AA6E-BC944091CD41}" dt="2025-08-06T08:42:55.827" v="757" actId="1076"/>
          <ac:spMkLst>
            <pc:docMk/>
            <pc:sldMk cId="1528288256" sldId="467"/>
            <ac:spMk id="16" creationId="{2967B617-E7A7-C354-EC78-F8F76B0CE866}"/>
          </ac:spMkLst>
        </pc:spChg>
        <pc:spChg chg="add mod">
          <ac:chgData name="Hafiz Rumi" userId="cc37d7ef-16d3-48e9-aa5b-292e7aef5497" providerId="ADAL" clId="{394DD46B-4098-4381-AA6E-BC944091CD41}" dt="2025-08-06T08:43:06.614" v="759" actId="1076"/>
          <ac:spMkLst>
            <pc:docMk/>
            <pc:sldMk cId="1528288256" sldId="467"/>
            <ac:spMk id="18" creationId="{23E94BF5-EAF7-D327-BC20-FAD66B9C53DF}"/>
          </ac:spMkLst>
        </pc:spChg>
        <pc:spChg chg="mod">
          <ac:chgData name="Hafiz Rumi" userId="cc37d7ef-16d3-48e9-aa5b-292e7aef5497" providerId="ADAL" clId="{394DD46B-4098-4381-AA6E-BC944091CD41}" dt="2025-08-06T08:17:53.249" v="236" actId="1076"/>
          <ac:spMkLst>
            <pc:docMk/>
            <pc:sldMk cId="1528288256" sldId="467"/>
            <ac:spMk id="11266" creationId="{D9C926DD-2739-8C5B-610D-6F9C64579C97}"/>
          </ac:spMkLst>
        </pc:spChg>
        <pc:spChg chg="mod">
          <ac:chgData name="Hafiz Rumi" userId="cc37d7ef-16d3-48e9-aa5b-292e7aef5497" providerId="ADAL" clId="{394DD46B-4098-4381-AA6E-BC944091CD41}" dt="2025-08-06T08:43:00.448" v="758" actId="1076"/>
          <ac:spMkLst>
            <pc:docMk/>
            <pc:sldMk cId="1528288256" sldId="467"/>
            <ac:spMk id="11267" creationId="{A38AAE94-B1B5-11A8-CDCC-5D5497994F0B}"/>
          </ac:spMkLst>
        </pc:spChg>
        <pc:spChg chg="del mod">
          <ac:chgData name="Hafiz Rumi" userId="cc37d7ef-16d3-48e9-aa5b-292e7aef5497" providerId="ADAL" clId="{394DD46B-4098-4381-AA6E-BC944091CD41}" dt="2025-08-06T08:12:25.188" v="88"/>
          <ac:spMkLst>
            <pc:docMk/>
            <pc:sldMk cId="1528288256" sldId="467"/>
            <ac:spMk id="11268" creationId="{9858A7FE-B6F1-1966-85FF-BF7C0C85E309}"/>
          </ac:spMkLst>
        </pc:spChg>
        <pc:spChg chg="del mod">
          <ac:chgData name="Hafiz Rumi" userId="cc37d7ef-16d3-48e9-aa5b-292e7aef5497" providerId="ADAL" clId="{394DD46B-4098-4381-AA6E-BC944091CD41}" dt="2025-08-06T08:52:49.241" v="978" actId="478"/>
          <ac:spMkLst>
            <pc:docMk/>
            <pc:sldMk cId="1528288256" sldId="467"/>
            <ac:spMk id="11271" creationId="{0004D660-F890-9A46-8CF5-4DDC53FC5BF8}"/>
          </ac:spMkLst>
        </pc:spChg>
        <pc:picChg chg="del">
          <ac:chgData name="Hafiz Rumi" userId="cc37d7ef-16d3-48e9-aa5b-292e7aef5497" providerId="ADAL" clId="{394DD46B-4098-4381-AA6E-BC944091CD41}" dt="2025-08-06T08:12:26.821" v="89" actId="478"/>
          <ac:picMkLst>
            <pc:docMk/>
            <pc:sldMk cId="1528288256" sldId="467"/>
            <ac:picMk id="2" creationId="{94CE6EF5-7113-AD2E-4F51-A0064B57CC39}"/>
          </ac:picMkLst>
        </pc:picChg>
        <pc:picChg chg="del">
          <ac:chgData name="Hafiz Rumi" userId="cc37d7ef-16d3-48e9-aa5b-292e7aef5497" providerId="ADAL" clId="{394DD46B-4098-4381-AA6E-BC944091CD41}" dt="2025-08-06T08:12:18.001" v="72" actId="478"/>
          <ac:picMkLst>
            <pc:docMk/>
            <pc:sldMk cId="1528288256" sldId="467"/>
            <ac:picMk id="6" creationId="{45501C46-5A30-15B8-EA1C-B84F0F2DE79B}"/>
          </ac:picMkLst>
        </pc:picChg>
      </pc:sldChg>
      <pc:sldChg chg="addSp delSp modSp mod">
        <pc:chgData name="Hafiz Rumi" userId="cc37d7ef-16d3-48e9-aa5b-292e7aef5497" providerId="ADAL" clId="{394DD46B-4098-4381-AA6E-BC944091CD41}" dt="2025-08-06T10:07:15.797" v="1808" actId="14100"/>
        <pc:sldMkLst>
          <pc:docMk/>
          <pc:sldMk cId="726591965" sldId="469"/>
        </pc:sldMkLst>
        <pc:spChg chg="del">
          <ac:chgData name="Hafiz Rumi" userId="cc37d7ef-16d3-48e9-aa5b-292e7aef5497" providerId="ADAL" clId="{394DD46B-4098-4381-AA6E-BC944091CD41}" dt="2025-08-06T09:56:15.286" v="1718" actId="478"/>
          <ac:spMkLst>
            <pc:docMk/>
            <pc:sldMk cId="726591965" sldId="469"/>
            <ac:spMk id="21508" creationId="{086DA9B1-0EA5-FBD2-2248-71FD30939796}"/>
          </ac:spMkLst>
        </pc:spChg>
        <pc:spChg chg="del">
          <ac:chgData name="Hafiz Rumi" userId="cc37d7ef-16d3-48e9-aa5b-292e7aef5497" providerId="ADAL" clId="{394DD46B-4098-4381-AA6E-BC944091CD41}" dt="2025-08-06T09:56:36.666" v="1730" actId="478"/>
          <ac:spMkLst>
            <pc:docMk/>
            <pc:sldMk cId="726591965" sldId="469"/>
            <ac:spMk id="21511" creationId="{1EAF7F90-1DBB-5F80-EB1D-3CA07D2450D2}"/>
          </ac:spMkLst>
        </pc:spChg>
        <pc:picChg chg="del">
          <ac:chgData name="Hafiz Rumi" userId="cc37d7ef-16d3-48e9-aa5b-292e7aef5497" providerId="ADAL" clId="{394DD46B-4098-4381-AA6E-BC944091CD41}" dt="2025-08-06T09:56:17.288" v="1719" actId="478"/>
          <ac:picMkLst>
            <pc:docMk/>
            <pc:sldMk cId="726591965" sldId="469"/>
            <ac:picMk id="2" creationId="{C783E0AD-987B-CC41-CCAF-E03EEE43D767}"/>
          </ac:picMkLst>
        </pc:picChg>
        <pc:picChg chg="del">
          <ac:chgData name="Hafiz Rumi" userId="cc37d7ef-16d3-48e9-aa5b-292e7aef5497" providerId="ADAL" clId="{394DD46B-4098-4381-AA6E-BC944091CD41}" dt="2025-08-06T09:56:17.917" v="1720" actId="478"/>
          <ac:picMkLst>
            <pc:docMk/>
            <pc:sldMk cId="726591965" sldId="469"/>
            <ac:picMk id="3" creationId="{1DA728F2-EE0C-84D8-8C45-2623CDC5D12C}"/>
          </ac:picMkLst>
        </pc:picChg>
        <pc:picChg chg="del">
          <ac:chgData name="Hafiz Rumi" userId="cc37d7ef-16d3-48e9-aa5b-292e7aef5497" providerId="ADAL" clId="{394DD46B-4098-4381-AA6E-BC944091CD41}" dt="2025-08-06T09:56:19.157" v="1722" actId="478"/>
          <ac:picMkLst>
            <pc:docMk/>
            <pc:sldMk cId="726591965" sldId="469"/>
            <ac:picMk id="4" creationId="{D0162BA7-1CFC-2C78-DE98-ACA89065BA19}"/>
          </ac:picMkLst>
        </pc:picChg>
        <pc:picChg chg="del">
          <ac:chgData name="Hafiz Rumi" userId="cc37d7ef-16d3-48e9-aa5b-292e7aef5497" providerId="ADAL" clId="{394DD46B-4098-4381-AA6E-BC944091CD41}" dt="2025-08-06T09:56:18.595" v="1721" actId="478"/>
          <ac:picMkLst>
            <pc:docMk/>
            <pc:sldMk cId="726591965" sldId="469"/>
            <ac:picMk id="5" creationId="{075E5BC0-6726-D41F-2B82-7E32C7CCB87D}"/>
          </ac:picMkLst>
        </pc:picChg>
        <pc:picChg chg="add mod">
          <ac:chgData name="Hafiz Rumi" userId="cc37d7ef-16d3-48e9-aa5b-292e7aef5497" providerId="ADAL" clId="{394DD46B-4098-4381-AA6E-BC944091CD41}" dt="2025-08-06T10:00:16.412" v="1756" actId="1076"/>
          <ac:picMkLst>
            <pc:docMk/>
            <pc:sldMk cId="726591965" sldId="469"/>
            <ac:picMk id="7" creationId="{03497CF7-86A2-97CF-9DDF-840524E7D871}"/>
          </ac:picMkLst>
        </pc:picChg>
        <pc:picChg chg="add mod">
          <ac:chgData name="Hafiz Rumi" userId="cc37d7ef-16d3-48e9-aa5b-292e7aef5497" providerId="ADAL" clId="{394DD46B-4098-4381-AA6E-BC944091CD41}" dt="2025-08-06T10:01:48.555" v="1763" actId="14100"/>
          <ac:picMkLst>
            <pc:docMk/>
            <pc:sldMk cId="726591965" sldId="469"/>
            <ac:picMk id="9" creationId="{3C89ECEC-A046-250D-4A87-BA51008F9FA1}"/>
          </ac:picMkLst>
        </pc:picChg>
        <pc:picChg chg="add mod">
          <ac:chgData name="Hafiz Rumi" userId="cc37d7ef-16d3-48e9-aa5b-292e7aef5497" providerId="ADAL" clId="{394DD46B-4098-4381-AA6E-BC944091CD41}" dt="2025-08-06T10:01:51.636" v="1764" actId="14100"/>
          <ac:picMkLst>
            <pc:docMk/>
            <pc:sldMk cId="726591965" sldId="469"/>
            <ac:picMk id="11" creationId="{21DCF737-E15F-B932-5C0A-906B2FD40DBE}"/>
          </ac:picMkLst>
        </pc:picChg>
        <pc:picChg chg="add del mod">
          <ac:chgData name="Hafiz Rumi" userId="cc37d7ef-16d3-48e9-aa5b-292e7aef5497" providerId="ADAL" clId="{394DD46B-4098-4381-AA6E-BC944091CD41}" dt="2025-08-06T10:01:37.267" v="1760" actId="478"/>
          <ac:picMkLst>
            <pc:docMk/>
            <pc:sldMk cId="726591965" sldId="469"/>
            <ac:picMk id="13" creationId="{8E6B475B-6819-89DA-8D86-8DA7763ABF59}"/>
          </ac:picMkLst>
        </pc:picChg>
        <pc:picChg chg="add mod">
          <ac:chgData name="Hafiz Rumi" userId="cc37d7ef-16d3-48e9-aa5b-292e7aef5497" providerId="ADAL" clId="{394DD46B-4098-4381-AA6E-BC944091CD41}" dt="2025-08-06T10:02:54.519" v="1770" actId="14100"/>
          <ac:picMkLst>
            <pc:docMk/>
            <pc:sldMk cId="726591965" sldId="469"/>
            <ac:picMk id="15" creationId="{E8F6DB1C-0C05-1278-E733-0882CC3547AE}"/>
          </ac:picMkLst>
        </pc:picChg>
        <pc:picChg chg="add del mod">
          <ac:chgData name="Hafiz Rumi" userId="cc37d7ef-16d3-48e9-aa5b-292e7aef5497" providerId="ADAL" clId="{394DD46B-4098-4381-AA6E-BC944091CD41}" dt="2025-08-06T10:05:26.222" v="1789" actId="21"/>
          <ac:picMkLst>
            <pc:docMk/>
            <pc:sldMk cId="726591965" sldId="469"/>
            <ac:picMk id="17" creationId="{D6C9B917-03D5-383C-CD99-EE71229233E2}"/>
          </ac:picMkLst>
        </pc:picChg>
        <pc:picChg chg="add del mod">
          <ac:chgData name="Hafiz Rumi" userId="cc37d7ef-16d3-48e9-aa5b-292e7aef5497" providerId="ADAL" clId="{394DD46B-4098-4381-AA6E-BC944091CD41}" dt="2025-08-06T10:04:24.781" v="1780" actId="21"/>
          <ac:picMkLst>
            <pc:docMk/>
            <pc:sldMk cId="726591965" sldId="469"/>
            <ac:picMk id="19" creationId="{30AA1B5E-6771-C919-995D-CBC6E794E737}"/>
          </ac:picMkLst>
        </pc:picChg>
        <pc:picChg chg="add del mod">
          <ac:chgData name="Hafiz Rumi" userId="cc37d7ef-16d3-48e9-aa5b-292e7aef5497" providerId="ADAL" clId="{394DD46B-4098-4381-AA6E-BC944091CD41}" dt="2025-08-06T10:05:47.670" v="1794" actId="21"/>
          <ac:picMkLst>
            <pc:docMk/>
            <pc:sldMk cId="726591965" sldId="469"/>
            <ac:picMk id="20" creationId="{63DEA072-4663-B52C-3A7C-90E2BABFC836}"/>
          </ac:picMkLst>
        </pc:picChg>
        <pc:picChg chg="add mod">
          <ac:chgData name="Hafiz Rumi" userId="cc37d7ef-16d3-48e9-aa5b-292e7aef5497" providerId="ADAL" clId="{394DD46B-4098-4381-AA6E-BC944091CD41}" dt="2025-08-06T10:06:31.711" v="1802" actId="14100"/>
          <ac:picMkLst>
            <pc:docMk/>
            <pc:sldMk cId="726591965" sldId="469"/>
            <ac:picMk id="22" creationId="{51618512-6009-91A3-7C5C-23992963AE87}"/>
          </ac:picMkLst>
        </pc:picChg>
        <pc:picChg chg="add mod">
          <ac:chgData name="Hafiz Rumi" userId="cc37d7ef-16d3-48e9-aa5b-292e7aef5497" providerId="ADAL" clId="{394DD46B-4098-4381-AA6E-BC944091CD41}" dt="2025-08-06T10:07:15.797" v="1808" actId="14100"/>
          <ac:picMkLst>
            <pc:docMk/>
            <pc:sldMk cId="726591965" sldId="469"/>
            <ac:picMk id="23" creationId="{50E4A78F-14B7-CAA0-DA12-5A31D9CD9A0A}"/>
          </ac:picMkLst>
        </pc:picChg>
        <pc:picChg chg="del">
          <ac:chgData name="Hafiz Rumi" userId="cc37d7ef-16d3-48e9-aa5b-292e7aef5497" providerId="ADAL" clId="{394DD46B-4098-4381-AA6E-BC944091CD41}" dt="2025-08-06T09:56:12.372" v="1717" actId="478"/>
          <ac:picMkLst>
            <pc:docMk/>
            <pc:sldMk cId="726591965" sldId="469"/>
            <ac:picMk id="21509" creationId="{5178FC01-A3D1-ED9D-ECE5-FE6EDB7936BF}"/>
          </ac:picMkLst>
        </pc:picChg>
      </pc:sldChg>
      <pc:sldChg chg="addSp delSp modSp mod">
        <pc:chgData name="Hafiz Rumi" userId="cc37d7ef-16d3-48e9-aa5b-292e7aef5497" providerId="ADAL" clId="{394DD46B-4098-4381-AA6E-BC944091CD41}" dt="2025-08-06T09:55:59.233" v="1716" actId="207"/>
        <pc:sldMkLst>
          <pc:docMk/>
          <pc:sldMk cId="3460089874" sldId="471"/>
        </pc:sldMkLst>
        <pc:spChg chg="add del mod">
          <ac:chgData name="Hafiz Rumi" userId="cc37d7ef-16d3-48e9-aa5b-292e7aef5497" providerId="ADAL" clId="{394DD46B-4098-4381-AA6E-BC944091CD41}" dt="2025-08-06T09:49:00.218" v="1580" actId="478"/>
          <ac:spMkLst>
            <pc:docMk/>
            <pc:sldMk cId="3460089874" sldId="471"/>
            <ac:spMk id="2" creationId="{2B34AA75-049B-BD39-E459-A54DDDB64110}"/>
          </ac:spMkLst>
        </pc:spChg>
        <pc:spChg chg="del">
          <ac:chgData name="Hafiz Rumi" userId="cc37d7ef-16d3-48e9-aa5b-292e7aef5497" providerId="ADAL" clId="{394DD46B-4098-4381-AA6E-BC944091CD41}" dt="2025-08-06T09:48:55.388" v="1579" actId="478"/>
          <ac:spMkLst>
            <pc:docMk/>
            <pc:sldMk cId="3460089874" sldId="471"/>
            <ac:spMk id="5" creationId="{4A8D1D11-15FB-4D05-FC81-139240F51C33}"/>
          </ac:spMkLst>
        </pc:spChg>
        <pc:spChg chg="add">
          <ac:chgData name="Hafiz Rumi" userId="cc37d7ef-16d3-48e9-aa5b-292e7aef5497" providerId="ADAL" clId="{394DD46B-4098-4381-AA6E-BC944091CD41}" dt="2025-08-06T09:49:04.691" v="1583"/>
          <ac:spMkLst>
            <pc:docMk/>
            <pc:sldMk cId="3460089874" sldId="471"/>
            <ac:spMk id="8" creationId="{10D6A53C-E4CC-6B4F-FCDB-95ED68811B4A}"/>
          </ac:spMkLst>
        </pc:spChg>
        <pc:spChg chg="add">
          <ac:chgData name="Hafiz Rumi" userId="cc37d7ef-16d3-48e9-aa5b-292e7aef5497" providerId="ADAL" clId="{394DD46B-4098-4381-AA6E-BC944091CD41}" dt="2025-08-06T09:49:04.691" v="1583"/>
          <ac:spMkLst>
            <pc:docMk/>
            <pc:sldMk cId="3460089874" sldId="471"/>
            <ac:spMk id="9" creationId="{A16C2989-0864-5225-C432-6DA44512D2EB}"/>
          </ac:spMkLst>
        </pc:spChg>
        <pc:spChg chg="add">
          <ac:chgData name="Hafiz Rumi" userId="cc37d7ef-16d3-48e9-aa5b-292e7aef5497" providerId="ADAL" clId="{394DD46B-4098-4381-AA6E-BC944091CD41}" dt="2025-08-06T09:49:04.691" v="1583"/>
          <ac:spMkLst>
            <pc:docMk/>
            <pc:sldMk cId="3460089874" sldId="471"/>
            <ac:spMk id="10" creationId="{97B6AB13-8A38-49E7-9DBB-8B336C9E4374}"/>
          </ac:spMkLst>
        </pc:spChg>
        <pc:spChg chg="add">
          <ac:chgData name="Hafiz Rumi" userId="cc37d7ef-16d3-48e9-aa5b-292e7aef5497" providerId="ADAL" clId="{394DD46B-4098-4381-AA6E-BC944091CD41}" dt="2025-08-06T09:49:04.691" v="1583"/>
          <ac:spMkLst>
            <pc:docMk/>
            <pc:sldMk cId="3460089874" sldId="471"/>
            <ac:spMk id="11" creationId="{43547B50-1CE2-649A-C600-6F982DF4B8E1}"/>
          </ac:spMkLst>
        </pc:spChg>
        <pc:spChg chg="add mod">
          <ac:chgData name="Hafiz Rumi" userId="cc37d7ef-16d3-48e9-aa5b-292e7aef5497" providerId="ADAL" clId="{394DD46B-4098-4381-AA6E-BC944091CD41}" dt="2025-08-06T09:51:06.046" v="1604" actId="1076"/>
          <ac:spMkLst>
            <pc:docMk/>
            <pc:sldMk cId="3460089874" sldId="471"/>
            <ac:spMk id="13" creationId="{966D56F7-327E-71FD-033B-52435D4BB3A3}"/>
          </ac:spMkLst>
        </pc:spChg>
        <pc:spChg chg="add mod">
          <ac:chgData name="Hafiz Rumi" userId="cc37d7ef-16d3-48e9-aa5b-292e7aef5497" providerId="ADAL" clId="{394DD46B-4098-4381-AA6E-BC944091CD41}" dt="2025-08-06T09:51:11.933" v="1605" actId="1076"/>
          <ac:spMkLst>
            <pc:docMk/>
            <pc:sldMk cId="3460089874" sldId="471"/>
            <ac:spMk id="15" creationId="{204A38CD-CE96-37AD-B8F0-4060B35DBBCA}"/>
          </ac:spMkLst>
        </pc:spChg>
        <pc:spChg chg="add mod">
          <ac:chgData name="Hafiz Rumi" userId="cc37d7ef-16d3-48e9-aa5b-292e7aef5497" providerId="ADAL" clId="{394DD46B-4098-4381-AA6E-BC944091CD41}" dt="2025-08-06T09:52:03.004" v="1614" actId="1076"/>
          <ac:spMkLst>
            <pc:docMk/>
            <pc:sldMk cId="3460089874" sldId="471"/>
            <ac:spMk id="17" creationId="{40C5E675-DCC5-8FF1-6245-B6560AE66D4A}"/>
          </ac:spMkLst>
        </pc:spChg>
        <pc:spChg chg="add mod">
          <ac:chgData name="Hafiz Rumi" userId="cc37d7ef-16d3-48e9-aa5b-292e7aef5497" providerId="ADAL" clId="{394DD46B-4098-4381-AA6E-BC944091CD41}" dt="2025-08-06T09:54:02.436" v="1667" actId="20577"/>
          <ac:spMkLst>
            <pc:docMk/>
            <pc:sldMk cId="3460089874" sldId="471"/>
            <ac:spMk id="19" creationId="{FA1BA80A-483E-ED78-FA6A-7C7733C9CE8C}"/>
          </ac:spMkLst>
        </pc:spChg>
        <pc:spChg chg="add mod">
          <ac:chgData name="Hafiz Rumi" userId="cc37d7ef-16d3-48e9-aa5b-292e7aef5497" providerId="ADAL" clId="{394DD46B-4098-4381-AA6E-BC944091CD41}" dt="2025-08-06T09:55:59.233" v="1716" actId="207"/>
          <ac:spMkLst>
            <pc:docMk/>
            <pc:sldMk cId="3460089874" sldId="471"/>
            <ac:spMk id="21" creationId="{F8D2C51D-97CA-296D-D6F7-D8E67111DD8D}"/>
          </ac:spMkLst>
        </pc:spChg>
        <pc:spChg chg="del">
          <ac:chgData name="Hafiz Rumi" userId="cc37d7ef-16d3-48e9-aa5b-292e7aef5497" providerId="ADAL" clId="{394DD46B-4098-4381-AA6E-BC944091CD41}" dt="2025-08-06T09:48:51.667" v="1577" actId="478"/>
          <ac:spMkLst>
            <pc:docMk/>
            <pc:sldMk cId="3460089874" sldId="471"/>
            <ac:spMk id="54273" creationId="{FB8FA0E5-0329-9DA5-5098-9D4B7EEB753A}"/>
          </ac:spMkLst>
        </pc:spChg>
        <pc:picChg chg="del">
          <ac:chgData name="Hafiz Rumi" userId="cc37d7ef-16d3-48e9-aa5b-292e7aef5497" providerId="ADAL" clId="{394DD46B-4098-4381-AA6E-BC944091CD41}" dt="2025-08-06T09:48:52.811" v="1578" actId="478"/>
          <ac:picMkLst>
            <pc:docMk/>
            <pc:sldMk cId="3460089874" sldId="471"/>
            <ac:picMk id="3" creationId="{035F9865-925B-342D-617C-D8622F5C1A22}"/>
          </ac:picMkLst>
        </pc:picChg>
        <pc:picChg chg="del">
          <ac:chgData name="Hafiz Rumi" userId="cc37d7ef-16d3-48e9-aa5b-292e7aef5497" providerId="ADAL" clId="{394DD46B-4098-4381-AA6E-BC944091CD41}" dt="2025-08-06T09:49:01.586" v="1581" actId="478"/>
          <ac:picMkLst>
            <pc:docMk/>
            <pc:sldMk cId="3460089874" sldId="471"/>
            <ac:picMk id="4" creationId="{E5CB1021-465C-FD44-69E4-5A33EB173BF2}"/>
          </ac:picMkLst>
        </pc:picChg>
        <pc:picChg chg="del">
          <ac:chgData name="Hafiz Rumi" userId="cc37d7ef-16d3-48e9-aa5b-292e7aef5497" providerId="ADAL" clId="{394DD46B-4098-4381-AA6E-BC944091CD41}" dt="2025-08-06T09:49:02.691" v="1582" actId="478"/>
          <ac:picMkLst>
            <pc:docMk/>
            <pc:sldMk cId="3460089874" sldId="471"/>
            <ac:picMk id="6" creationId="{F93E59AA-2C70-432F-5029-94588638ED5F}"/>
          </ac:picMkLst>
        </pc:picChg>
      </pc:sldChg>
      <pc:sldChg chg="addSp delSp modSp mod">
        <pc:chgData name="Hafiz Rumi" userId="cc37d7ef-16d3-48e9-aa5b-292e7aef5497" providerId="ADAL" clId="{394DD46B-4098-4381-AA6E-BC944091CD41}" dt="2025-08-06T09:34:47.890" v="1511" actId="20577"/>
        <pc:sldMkLst>
          <pc:docMk/>
          <pc:sldMk cId="344574347" sldId="472"/>
        </pc:sldMkLst>
        <pc:spChg chg="del">
          <ac:chgData name="Hafiz Rumi" userId="cc37d7ef-16d3-48e9-aa5b-292e7aef5497" providerId="ADAL" clId="{394DD46B-4098-4381-AA6E-BC944091CD41}" dt="2025-08-06T09:29:27.049" v="1443" actId="478"/>
          <ac:spMkLst>
            <pc:docMk/>
            <pc:sldMk cId="344574347" sldId="472"/>
            <ac:spMk id="3" creationId="{F0DA41B2-85F3-FAD7-511A-D5C7B0499B50}"/>
          </ac:spMkLst>
        </pc:spChg>
        <pc:spChg chg="add mod">
          <ac:chgData name="Hafiz Rumi" userId="cc37d7ef-16d3-48e9-aa5b-292e7aef5497" providerId="ADAL" clId="{394DD46B-4098-4381-AA6E-BC944091CD41}" dt="2025-08-06T09:20:09.682" v="1391" actId="478"/>
          <ac:spMkLst>
            <pc:docMk/>
            <pc:sldMk cId="344574347" sldId="472"/>
            <ac:spMk id="5" creationId="{04ACE38C-17B4-391B-A662-19166F3AAECA}"/>
          </ac:spMkLst>
        </pc:spChg>
        <pc:spChg chg="add mod">
          <ac:chgData name="Hafiz Rumi" userId="cc37d7ef-16d3-48e9-aa5b-292e7aef5497" providerId="ADAL" clId="{394DD46B-4098-4381-AA6E-BC944091CD41}" dt="2025-08-06T09:34:44.327" v="1510" actId="20577"/>
          <ac:spMkLst>
            <pc:docMk/>
            <pc:sldMk cId="344574347" sldId="472"/>
            <ac:spMk id="8" creationId="{52913789-4101-F85A-0004-762B8CD17593}"/>
          </ac:spMkLst>
        </pc:spChg>
        <pc:spChg chg="add mod">
          <ac:chgData name="Hafiz Rumi" userId="cc37d7ef-16d3-48e9-aa5b-292e7aef5497" providerId="ADAL" clId="{394DD46B-4098-4381-AA6E-BC944091CD41}" dt="2025-08-06T09:34:47.890" v="1511" actId="20577"/>
          <ac:spMkLst>
            <pc:docMk/>
            <pc:sldMk cId="344574347" sldId="472"/>
            <ac:spMk id="10" creationId="{AAFC92AA-989F-D90D-D5DE-B84F63B7F537}"/>
          </ac:spMkLst>
        </pc:spChg>
        <pc:spChg chg="add mod">
          <ac:chgData name="Hafiz Rumi" userId="cc37d7ef-16d3-48e9-aa5b-292e7aef5497" providerId="ADAL" clId="{394DD46B-4098-4381-AA6E-BC944091CD41}" dt="2025-08-06T09:27:11.071" v="1430"/>
          <ac:spMkLst>
            <pc:docMk/>
            <pc:sldMk cId="344574347" sldId="472"/>
            <ac:spMk id="12" creationId="{163405C2-684B-E484-411F-E2EAE8A53C94}"/>
          </ac:spMkLst>
        </pc:spChg>
        <pc:spChg chg="add mod">
          <ac:chgData name="Hafiz Rumi" userId="cc37d7ef-16d3-48e9-aa5b-292e7aef5497" providerId="ADAL" clId="{394DD46B-4098-4381-AA6E-BC944091CD41}" dt="2025-08-06T09:27:30.252" v="1432"/>
          <ac:spMkLst>
            <pc:docMk/>
            <pc:sldMk cId="344574347" sldId="472"/>
            <ac:spMk id="14" creationId="{B3DE1629-52CB-F179-FCF8-3F1265A398AF}"/>
          </ac:spMkLst>
        </pc:spChg>
        <pc:spChg chg="del">
          <ac:chgData name="Hafiz Rumi" userId="cc37d7ef-16d3-48e9-aa5b-292e7aef5497" providerId="ADAL" clId="{394DD46B-4098-4381-AA6E-BC944091CD41}" dt="2025-08-06T09:20:02.291" v="1388" actId="478"/>
          <ac:spMkLst>
            <pc:docMk/>
            <pc:sldMk cId="344574347" sldId="472"/>
            <ac:spMk id="19459" creationId="{940509D2-F2B3-86AF-2369-80D2C55FF1FA}"/>
          </ac:spMkLst>
        </pc:spChg>
        <pc:spChg chg="add del mod">
          <ac:chgData name="Hafiz Rumi" userId="cc37d7ef-16d3-48e9-aa5b-292e7aef5497" providerId="ADAL" clId="{394DD46B-4098-4381-AA6E-BC944091CD41}" dt="2025-08-06T09:24:24.165" v="1427" actId="14100"/>
          <ac:spMkLst>
            <pc:docMk/>
            <pc:sldMk cId="344574347" sldId="472"/>
            <ac:spMk id="54273" creationId="{E32D2980-E85A-0E7D-DADD-D6D6EB49F446}"/>
          </ac:spMkLst>
        </pc:spChg>
        <pc:graphicFrameChg chg="add mod modGraphic">
          <ac:chgData name="Hafiz Rumi" userId="cc37d7ef-16d3-48e9-aa5b-292e7aef5497" providerId="ADAL" clId="{394DD46B-4098-4381-AA6E-BC944091CD41}" dt="2025-08-06T09:32:14.254" v="1477" actId="20577"/>
          <ac:graphicFrameMkLst>
            <pc:docMk/>
            <pc:sldMk cId="344574347" sldId="472"/>
            <ac:graphicFrameMk id="7" creationId="{FEE025ED-8669-4EFB-FB9C-6C95C6DF9CAF}"/>
          </ac:graphicFrameMkLst>
        </pc:graphicFrameChg>
        <pc:graphicFrameChg chg="add mod">
          <ac:chgData name="Hafiz Rumi" userId="cc37d7ef-16d3-48e9-aa5b-292e7aef5497" providerId="ADAL" clId="{394DD46B-4098-4381-AA6E-BC944091CD41}" dt="2025-08-06T09:27:07.463" v="1429"/>
          <ac:graphicFrameMkLst>
            <pc:docMk/>
            <pc:sldMk cId="344574347" sldId="472"/>
            <ac:graphicFrameMk id="11" creationId="{772CE1F5-834D-0C7B-141B-CE77A18EAD73}"/>
          </ac:graphicFrameMkLst>
        </pc:graphicFrameChg>
        <pc:graphicFrameChg chg="add mod">
          <ac:chgData name="Hafiz Rumi" userId="cc37d7ef-16d3-48e9-aa5b-292e7aef5497" providerId="ADAL" clId="{394DD46B-4098-4381-AA6E-BC944091CD41}" dt="2025-08-06T09:27:28.797" v="1431"/>
          <ac:graphicFrameMkLst>
            <pc:docMk/>
            <pc:sldMk cId="344574347" sldId="472"/>
            <ac:graphicFrameMk id="13" creationId="{9C88A132-6769-42A7-3D49-A5909FD3136C}"/>
          </ac:graphicFrameMkLst>
        </pc:graphicFrameChg>
        <pc:graphicFrameChg chg="add mod modGraphic">
          <ac:chgData name="Hafiz Rumi" userId="cc37d7ef-16d3-48e9-aa5b-292e7aef5497" providerId="ADAL" clId="{394DD46B-4098-4381-AA6E-BC944091CD41}" dt="2025-08-06T09:33:18.867" v="1495"/>
          <ac:graphicFrameMkLst>
            <pc:docMk/>
            <pc:sldMk cId="344574347" sldId="472"/>
            <ac:graphicFrameMk id="15" creationId="{88E9CD2C-1C01-9200-27D1-4D346A8AF6AB}"/>
          </ac:graphicFrameMkLst>
        </pc:graphicFrameChg>
        <pc:picChg chg="del">
          <ac:chgData name="Hafiz Rumi" userId="cc37d7ef-16d3-48e9-aa5b-292e7aef5497" providerId="ADAL" clId="{394DD46B-4098-4381-AA6E-BC944091CD41}" dt="2025-08-06T09:20:07.134" v="1389" actId="478"/>
          <ac:picMkLst>
            <pc:docMk/>
            <pc:sldMk cId="344574347" sldId="472"/>
            <ac:picMk id="4" creationId="{325FB27C-1D6A-91B2-A53D-1B8E44166AAE}"/>
          </ac:picMkLst>
        </pc:picChg>
        <pc:picChg chg="del">
          <ac:chgData name="Hafiz Rumi" userId="cc37d7ef-16d3-48e9-aa5b-292e7aef5497" providerId="ADAL" clId="{394DD46B-4098-4381-AA6E-BC944091CD41}" dt="2025-08-06T09:20:08.110" v="1390" actId="478"/>
          <ac:picMkLst>
            <pc:docMk/>
            <pc:sldMk cId="344574347" sldId="472"/>
            <ac:picMk id="6" creationId="{84C26F74-D399-5C46-9567-6CE739D4DC32}"/>
          </ac:picMkLst>
        </pc:picChg>
      </pc:sldChg>
      <pc:sldChg chg="addSp delSp modSp mod">
        <pc:chgData name="Hafiz Rumi" userId="cc37d7ef-16d3-48e9-aa5b-292e7aef5497" providerId="ADAL" clId="{394DD46B-4098-4381-AA6E-BC944091CD41}" dt="2025-08-06T09:05:10.158" v="1202" actId="478"/>
        <pc:sldMkLst>
          <pc:docMk/>
          <pc:sldMk cId="3637650875" sldId="473"/>
        </pc:sldMkLst>
        <pc:spChg chg="del">
          <ac:chgData name="Hafiz Rumi" userId="cc37d7ef-16d3-48e9-aa5b-292e7aef5497" providerId="ADAL" clId="{394DD46B-4098-4381-AA6E-BC944091CD41}" dt="2025-08-06T09:05:10.158" v="1202" actId="478"/>
          <ac:spMkLst>
            <pc:docMk/>
            <pc:sldMk cId="3637650875" sldId="473"/>
            <ac:spMk id="4" creationId="{26C7B91D-DD31-8109-FD12-BC5AEE6744CA}"/>
          </ac:spMkLst>
        </pc:spChg>
        <pc:spChg chg="add mod">
          <ac:chgData name="Hafiz Rumi" userId="cc37d7ef-16d3-48e9-aa5b-292e7aef5497" providerId="ADAL" clId="{394DD46B-4098-4381-AA6E-BC944091CD41}" dt="2025-08-06T09:01:09.758" v="1151" actId="113"/>
          <ac:spMkLst>
            <pc:docMk/>
            <pc:sldMk cId="3637650875" sldId="473"/>
            <ac:spMk id="5" creationId="{279B6FE5-2B04-916B-CC48-0FF805BC777E}"/>
          </ac:spMkLst>
        </pc:spChg>
        <pc:spChg chg="del">
          <ac:chgData name="Hafiz Rumi" userId="cc37d7ef-16d3-48e9-aa5b-292e7aef5497" providerId="ADAL" clId="{394DD46B-4098-4381-AA6E-BC944091CD41}" dt="2025-08-06T08:56:49.582" v="1099" actId="478"/>
          <ac:spMkLst>
            <pc:docMk/>
            <pc:sldMk cId="3637650875" sldId="473"/>
            <ac:spMk id="15364" creationId="{C1F24924-8B1E-FA8E-539D-523449E969F3}"/>
          </ac:spMkLst>
        </pc:spChg>
        <pc:graphicFrameChg chg="modGraphic">
          <ac:chgData name="Hafiz Rumi" userId="cc37d7ef-16d3-48e9-aa5b-292e7aef5497" providerId="ADAL" clId="{394DD46B-4098-4381-AA6E-BC944091CD41}" dt="2025-08-06T08:57:00.164" v="1101" actId="6549"/>
          <ac:graphicFrameMkLst>
            <pc:docMk/>
            <pc:sldMk cId="3637650875" sldId="473"/>
            <ac:graphicFrameMk id="7" creationId="{7961B431-6116-37CC-7A0C-0F2D8E9A04A0}"/>
          </ac:graphicFrameMkLst>
        </pc:graphicFrameChg>
        <pc:picChg chg="del">
          <ac:chgData name="Hafiz Rumi" userId="cc37d7ef-16d3-48e9-aa5b-292e7aef5497" providerId="ADAL" clId="{394DD46B-4098-4381-AA6E-BC944091CD41}" dt="2025-08-06T08:56:51.354" v="1100" actId="478"/>
          <ac:picMkLst>
            <pc:docMk/>
            <pc:sldMk cId="3637650875" sldId="473"/>
            <ac:picMk id="3" creationId="{8C950BBF-C470-7993-EB85-DECAE3A2E1A8}"/>
          </ac:picMkLst>
        </pc:picChg>
        <pc:picChg chg="add">
          <ac:chgData name="Hafiz Rumi" userId="cc37d7ef-16d3-48e9-aa5b-292e7aef5497" providerId="ADAL" clId="{394DD46B-4098-4381-AA6E-BC944091CD41}" dt="2025-08-06T09:00:33.666" v="1144" actId="22"/>
          <ac:picMkLst>
            <pc:docMk/>
            <pc:sldMk cId="3637650875" sldId="473"/>
            <ac:picMk id="8" creationId="{63B0B517-3C3E-3376-5A45-BF862BA0E685}"/>
          </ac:picMkLst>
        </pc:picChg>
      </pc:sldChg>
      <pc:sldChg chg="addSp delSp modSp mod">
        <pc:chgData name="Hafiz Rumi" userId="cc37d7ef-16d3-48e9-aa5b-292e7aef5497" providerId="ADAL" clId="{394DD46B-4098-4381-AA6E-BC944091CD41}" dt="2025-08-06T08:59:11.675" v="1139" actId="20577"/>
        <pc:sldMkLst>
          <pc:docMk/>
          <pc:sldMk cId="171434079" sldId="474"/>
        </pc:sldMkLst>
        <pc:spChg chg="del">
          <ac:chgData name="Hafiz Rumi" userId="cc37d7ef-16d3-48e9-aa5b-292e7aef5497" providerId="ADAL" clId="{394DD46B-4098-4381-AA6E-BC944091CD41}" dt="2025-08-06T08:53:42.026" v="986" actId="478"/>
          <ac:spMkLst>
            <pc:docMk/>
            <pc:sldMk cId="171434079" sldId="474"/>
            <ac:spMk id="4" creationId="{26C7B91D-DD31-8109-FD12-BC5AEE6744CA}"/>
          </ac:spMkLst>
        </pc:spChg>
        <pc:spChg chg="add mod">
          <ac:chgData name="Hafiz Rumi" userId="cc37d7ef-16d3-48e9-aa5b-292e7aef5497" providerId="ADAL" clId="{394DD46B-4098-4381-AA6E-BC944091CD41}" dt="2025-08-06T08:59:11.675" v="1139" actId="20577"/>
          <ac:spMkLst>
            <pc:docMk/>
            <pc:sldMk cId="171434079" sldId="474"/>
            <ac:spMk id="5" creationId="{D1CC22B8-D25A-8816-3191-FF95C8B4B735}"/>
          </ac:spMkLst>
        </pc:spChg>
        <pc:spChg chg="add mod">
          <ac:chgData name="Hafiz Rumi" userId="cc37d7ef-16d3-48e9-aa5b-292e7aef5497" providerId="ADAL" clId="{394DD46B-4098-4381-AA6E-BC944091CD41}" dt="2025-08-06T08:58:53.302" v="1133" actId="6549"/>
          <ac:spMkLst>
            <pc:docMk/>
            <pc:sldMk cId="171434079" sldId="474"/>
            <ac:spMk id="7" creationId="{53FF7738-90C3-4F64-C824-C97BEBB59AD9}"/>
          </ac:spMkLst>
        </pc:spChg>
        <pc:spChg chg="del mod">
          <ac:chgData name="Hafiz Rumi" userId="cc37d7ef-16d3-48e9-aa5b-292e7aef5497" providerId="ADAL" clId="{394DD46B-4098-4381-AA6E-BC944091CD41}" dt="2025-08-06T08:53:08.266" v="980" actId="478"/>
          <ac:spMkLst>
            <pc:docMk/>
            <pc:sldMk cId="171434079" sldId="474"/>
            <ac:spMk id="15364" creationId="{C1F24924-8B1E-FA8E-539D-523449E969F3}"/>
          </ac:spMkLst>
        </pc:spChg>
        <pc:spChg chg="del">
          <ac:chgData name="Hafiz Rumi" userId="cc37d7ef-16d3-48e9-aa5b-292e7aef5497" providerId="ADAL" clId="{394DD46B-4098-4381-AA6E-BC944091CD41}" dt="2025-08-06T08:53:12.607" v="982" actId="478"/>
          <ac:spMkLst>
            <pc:docMk/>
            <pc:sldMk cId="171434079" sldId="474"/>
            <ac:spMk id="15365" creationId="{137A7794-3370-1517-560A-D13E9BF8987E}"/>
          </ac:spMkLst>
        </pc:spChg>
        <pc:picChg chg="del">
          <ac:chgData name="Hafiz Rumi" userId="cc37d7ef-16d3-48e9-aa5b-292e7aef5497" providerId="ADAL" clId="{394DD46B-4098-4381-AA6E-BC944091CD41}" dt="2025-08-06T08:53:10.327" v="981" actId="478"/>
          <ac:picMkLst>
            <pc:docMk/>
            <pc:sldMk cId="171434079" sldId="474"/>
            <ac:picMk id="3" creationId="{8C950BBF-C470-7993-EB85-DECAE3A2E1A8}"/>
          </ac:picMkLst>
        </pc:picChg>
      </pc:sldChg>
      <pc:sldChg chg="del">
        <pc:chgData name="Hafiz Rumi" userId="cc37d7ef-16d3-48e9-aa5b-292e7aef5497" providerId="ADAL" clId="{394DD46B-4098-4381-AA6E-BC944091CD41}" dt="2025-08-06T09:57:23.179" v="1737" actId="2696"/>
        <pc:sldMkLst>
          <pc:docMk/>
          <pc:sldMk cId="673094089" sldId="475"/>
        </pc:sldMkLst>
      </pc:sldChg>
    </pc:docChg>
  </pc:docChgLst>
  <pc:docChgLst>
    <pc:chgData name="Hafiz Rumi" userId="cc37d7ef-16d3-48e9-aa5b-292e7aef5497" providerId="ADAL" clId="{7C925438-C629-41EF-883A-B6A3A28A6EBB}"/>
    <pc:docChg chg="undo custSel addSld delSld modSld sldOrd">
      <pc:chgData name="Hafiz Rumi" userId="cc37d7ef-16d3-48e9-aa5b-292e7aef5497" providerId="ADAL" clId="{7C925438-C629-41EF-883A-B6A3A28A6EBB}" dt="2025-08-07T08:38:35.441" v="243" actId="2711"/>
      <pc:docMkLst>
        <pc:docMk/>
      </pc:docMkLst>
      <pc:sldChg chg="modSp del mod">
        <pc:chgData name="Hafiz Rumi" userId="cc37d7ef-16d3-48e9-aa5b-292e7aef5497" providerId="ADAL" clId="{7C925438-C629-41EF-883A-B6A3A28A6EBB}" dt="2025-08-07T03:10:27.685" v="20" actId="2696"/>
        <pc:sldMkLst>
          <pc:docMk/>
          <pc:sldMk cId="968063823" sldId="288"/>
        </pc:sldMkLst>
        <pc:spChg chg="mod">
          <ac:chgData name="Hafiz Rumi" userId="cc37d7ef-16d3-48e9-aa5b-292e7aef5497" providerId="ADAL" clId="{7C925438-C629-41EF-883A-B6A3A28A6EBB}" dt="2025-08-07T03:08:35.629" v="1" actId="1076"/>
          <ac:spMkLst>
            <pc:docMk/>
            <pc:sldMk cId="968063823" sldId="288"/>
            <ac:spMk id="3" creationId="{6C61C2B0-6953-06C5-E20A-6894713AFC44}"/>
          </ac:spMkLst>
        </pc:spChg>
      </pc:sldChg>
      <pc:sldChg chg="addSp delSp modSp mod setBg">
        <pc:chgData name="Hafiz Rumi" userId="cc37d7ef-16d3-48e9-aa5b-292e7aef5497" providerId="ADAL" clId="{7C925438-C629-41EF-883A-B6A3A28A6EBB}" dt="2025-08-07T08:33:19.227" v="206" actId="20577"/>
        <pc:sldMkLst>
          <pc:docMk/>
          <pc:sldMk cId="0" sldId="452"/>
        </pc:sldMkLst>
        <pc:spChg chg="add mod">
          <ac:chgData name="Hafiz Rumi" userId="cc37d7ef-16d3-48e9-aa5b-292e7aef5497" providerId="ADAL" clId="{7C925438-C629-41EF-883A-B6A3A28A6EBB}" dt="2025-08-07T08:33:19.227" v="206" actId="20577"/>
          <ac:spMkLst>
            <pc:docMk/>
            <pc:sldMk cId="0" sldId="452"/>
            <ac:spMk id="4" creationId="{73E597A4-1E9B-F3FB-CE55-FDEF72DEDC98}"/>
          </ac:spMkLst>
        </pc:spChg>
        <pc:spChg chg="ord">
          <ac:chgData name="Hafiz Rumi" userId="cc37d7ef-16d3-48e9-aa5b-292e7aef5497" providerId="ADAL" clId="{7C925438-C629-41EF-883A-B6A3A28A6EBB}" dt="2025-08-07T08:20:19.481" v="85" actId="26606"/>
          <ac:spMkLst>
            <pc:docMk/>
            <pc:sldMk cId="0" sldId="452"/>
            <ac:spMk id="25602" creationId="{06F95DD3-2B64-7EBC-370D-63AD4839E5E5}"/>
          </ac:spMkLst>
        </pc:spChg>
        <pc:spChg chg="add">
          <ac:chgData name="Hafiz Rumi" userId="cc37d7ef-16d3-48e9-aa5b-292e7aef5497" providerId="ADAL" clId="{7C925438-C629-41EF-883A-B6A3A28A6EBB}" dt="2025-08-07T08:20:19.481" v="85" actId="26606"/>
          <ac:spMkLst>
            <pc:docMk/>
            <pc:sldMk cId="0" sldId="452"/>
            <ac:spMk id="25607" creationId="{6C2997EE-0889-44C3-AC0D-18F26AC9AAAB}"/>
          </ac:spMkLst>
        </pc:spChg>
        <pc:picChg chg="add del mod">
          <ac:chgData name="Hafiz Rumi" userId="cc37d7ef-16d3-48e9-aa5b-292e7aef5497" providerId="ADAL" clId="{7C925438-C629-41EF-883A-B6A3A28A6EBB}" dt="2025-08-07T08:32:16.149" v="193" actId="478"/>
          <ac:picMkLst>
            <pc:docMk/>
            <pc:sldMk cId="0" sldId="452"/>
            <ac:picMk id="2" creationId="{1900FDB1-2D3C-A063-CB59-C04D3D377260}"/>
          </ac:picMkLst>
        </pc:picChg>
        <pc:picChg chg="mod ord">
          <ac:chgData name="Hafiz Rumi" userId="cc37d7ef-16d3-48e9-aa5b-292e7aef5497" providerId="ADAL" clId="{7C925438-C629-41EF-883A-B6A3A28A6EBB}" dt="2025-08-07T08:31:33.789" v="187" actId="14100"/>
          <ac:picMkLst>
            <pc:docMk/>
            <pc:sldMk cId="0" sldId="452"/>
            <ac:picMk id="3" creationId="{E71E278B-D6E1-5FA8-CDE2-091A8F032225}"/>
          </ac:picMkLst>
        </pc:picChg>
        <pc:picChg chg="mod ord">
          <ac:chgData name="Hafiz Rumi" userId="cc37d7ef-16d3-48e9-aa5b-292e7aef5497" providerId="ADAL" clId="{7C925438-C629-41EF-883A-B6A3A28A6EBB}" dt="2025-08-07T08:32:08.456" v="191" actId="14100"/>
          <ac:picMkLst>
            <pc:docMk/>
            <pc:sldMk cId="0" sldId="452"/>
            <ac:picMk id="5" creationId="{F1DC2564-D57E-A883-EA5E-1BE193B4CD5A}"/>
          </ac:picMkLst>
        </pc:picChg>
        <pc:picChg chg="mod">
          <ac:chgData name="Hafiz Rumi" userId="cc37d7ef-16d3-48e9-aa5b-292e7aef5497" providerId="ADAL" clId="{7C925438-C629-41EF-883A-B6A3A28A6EBB}" dt="2025-08-07T08:31:30.043" v="186" actId="1076"/>
          <ac:picMkLst>
            <pc:docMk/>
            <pc:sldMk cId="0" sldId="452"/>
            <ac:picMk id="7" creationId="{EC78EDD1-8002-A3BB-2335-3691AECCD481}"/>
          </ac:picMkLst>
        </pc:picChg>
        <pc:picChg chg="del">
          <ac:chgData name="Hafiz Rumi" userId="cc37d7ef-16d3-48e9-aa5b-292e7aef5497" providerId="ADAL" clId="{7C925438-C629-41EF-883A-B6A3A28A6EBB}" dt="2025-08-07T08:19:13.341" v="79" actId="478"/>
          <ac:picMkLst>
            <pc:docMk/>
            <pc:sldMk cId="0" sldId="452"/>
            <ac:picMk id="9" creationId="{F219071E-4EDF-D3BB-26DC-9050689DD862}"/>
          </ac:picMkLst>
        </pc:picChg>
        <pc:picChg chg="mod">
          <ac:chgData name="Hafiz Rumi" userId="cc37d7ef-16d3-48e9-aa5b-292e7aef5497" providerId="ADAL" clId="{7C925438-C629-41EF-883A-B6A3A28A6EBB}" dt="2025-08-07T08:33:10.091" v="199" actId="14100"/>
          <ac:picMkLst>
            <pc:docMk/>
            <pc:sldMk cId="0" sldId="452"/>
            <ac:picMk id="10" creationId="{6E192B6B-2E03-64E6-0BC7-05BC33FD9460}"/>
          </ac:picMkLst>
        </pc:picChg>
        <pc:picChg chg="del">
          <ac:chgData name="Hafiz Rumi" userId="cc37d7ef-16d3-48e9-aa5b-292e7aef5497" providerId="ADAL" clId="{7C925438-C629-41EF-883A-B6A3A28A6EBB}" dt="2025-08-07T08:19:14.268" v="80" actId="478"/>
          <ac:picMkLst>
            <pc:docMk/>
            <pc:sldMk cId="0" sldId="452"/>
            <ac:picMk id="11" creationId="{382E0B6C-C523-2866-D5C2-12B741AF9E7A}"/>
          </ac:picMkLst>
        </pc:picChg>
        <pc:picChg chg="del">
          <ac:chgData name="Hafiz Rumi" userId="cc37d7ef-16d3-48e9-aa5b-292e7aef5497" providerId="ADAL" clId="{7C925438-C629-41EF-883A-B6A3A28A6EBB}" dt="2025-08-07T08:19:11.909" v="78" actId="478"/>
          <ac:picMkLst>
            <pc:docMk/>
            <pc:sldMk cId="0" sldId="452"/>
            <ac:picMk id="19" creationId="{30AA1B5E-6771-C919-995D-CBC6E794E737}"/>
          </ac:picMkLst>
        </pc:picChg>
        <pc:picChg chg="del">
          <ac:chgData name="Hafiz Rumi" userId="cc37d7ef-16d3-48e9-aa5b-292e7aef5497" providerId="ADAL" clId="{7C925438-C629-41EF-883A-B6A3A28A6EBB}" dt="2025-08-07T08:19:10.850" v="77" actId="478"/>
          <ac:picMkLst>
            <pc:docMk/>
            <pc:sldMk cId="0" sldId="452"/>
            <ac:picMk id="20" creationId="{63DEA072-4663-B52C-3A7C-90E2BABFC836}"/>
          </ac:picMkLst>
        </pc:picChg>
      </pc:sldChg>
      <pc:sldChg chg="addSp modSp mod">
        <pc:chgData name="Hafiz Rumi" userId="cc37d7ef-16d3-48e9-aa5b-292e7aef5497" providerId="ADAL" clId="{7C925438-C629-41EF-883A-B6A3A28A6EBB}" dt="2025-08-07T03:10:20.462" v="19" actId="113"/>
        <pc:sldMkLst>
          <pc:docMk/>
          <pc:sldMk cId="0" sldId="466"/>
        </pc:sldMkLst>
        <pc:spChg chg="add mod">
          <ac:chgData name="Hafiz Rumi" userId="cc37d7ef-16d3-48e9-aa5b-292e7aef5497" providerId="ADAL" clId="{7C925438-C629-41EF-883A-B6A3A28A6EBB}" dt="2025-08-07T03:09:07.606" v="7" actId="1076"/>
          <ac:spMkLst>
            <pc:docMk/>
            <pc:sldMk cId="0" sldId="466"/>
            <ac:spMk id="2" creationId="{165A1192-D91A-0BC3-720D-0C722E5DC627}"/>
          </ac:spMkLst>
        </pc:spChg>
        <pc:spChg chg="mod">
          <ac:chgData name="Hafiz Rumi" userId="cc37d7ef-16d3-48e9-aa5b-292e7aef5497" providerId="ADAL" clId="{7C925438-C629-41EF-883A-B6A3A28A6EBB}" dt="2025-08-07T03:10:10.977" v="17" actId="113"/>
          <ac:spMkLst>
            <pc:docMk/>
            <pc:sldMk cId="0" sldId="466"/>
            <ac:spMk id="3" creationId="{AB6989B8-943F-C406-1341-B3122F29EE91}"/>
          </ac:spMkLst>
        </pc:spChg>
        <pc:spChg chg="add mod">
          <ac:chgData name="Hafiz Rumi" userId="cc37d7ef-16d3-48e9-aa5b-292e7aef5497" providerId="ADAL" clId="{7C925438-C629-41EF-883A-B6A3A28A6EBB}" dt="2025-08-07T03:10:20.462" v="19" actId="113"/>
          <ac:spMkLst>
            <pc:docMk/>
            <pc:sldMk cId="0" sldId="466"/>
            <ac:spMk id="5" creationId="{2594878B-1B17-BA14-FC81-939E4707C0D3}"/>
          </ac:spMkLst>
        </pc:spChg>
        <pc:spChg chg="mod">
          <ac:chgData name="Hafiz Rumi" userId="cc37d7ef-16d3-48e9-aa5b-292e7aef5497" providerId="ADAL" clId="{7C925438-C629-41EF-883A-B6A3A28A6EBB}" dt="2025-08-07T03:09:13.146" v="8" actId="1076"/>
          <ac:spMkLst>
            <pc:docMk/>
            <pc:sldMk cId="0" sldId="466"/>
            <ac:spMk id="17421" creationId="{23D9530E-BF62-BCF9-1D4D-909250C26361}"/>
          </ac:spMkLst>
        </pc:spChg>
      </pc:sldChg>
      <pc:sldChg chg="addSp delSp modSp mod ord setBg">
        <pc:chgData name="Hafiz Rumi" userId="cc37d7ef-16d3-48e9-aa5b-292e7aef5497" providerId="ADAL" clId="{7C925438-C629-41EF-883A-B6A3A28A6EBB}" dt="2025-08-07T08:30:28.648" v="184" actId="1076"/>
        <pc:sldMkLst>
          <pc:docMk/>
          <pc:sldMk cId="726591965" sldId="469"/>
        </pc:sldMkLst>
        <pc:spChg chg="add mod">
          <ac:chgData name="Hafiz Rumi" userId="cc37d7ef-16d3-48e9-aa5b-292e7aef5497" providerId="ADAL" clId="{7C925438-C629-41EF-883A-B6A3A28A6EBB}" dt="2025-08-07T08:28:25.174" v="170" actId="14100"/>
          <ac:spMkLst>
            <pc:docMk/>
            <pc:sldMk cId="726591965" sldId="469"/>
            <ac:spMk id="2" creationId="{9A1A99CF-895C-DD1C-1219-17649DF0A7EF}"/>
          </ac:spMkLst>
        </pc:spChg>
        <pc:spChg chg="ord">
          <ac:chgData name="Hafiz Rumi" userId="cc37d7ef-16d3-48e9-aa5b-292e7aef5497" providerId="ADAL" clId="{7C925438-C629-41EF-883A-B6A3A28A6EBB}" dt="2025-08-07T08:17:12.309" v="59" actId="26606"/>
          <ac:spMkLst>
            <pc:docMk/>
            <pc:sldMk cId="726591965" sldId="469"/>
            <ac:spMk id="21506" creationId="{BD8939B2-8683-FE67-578A-C71EF80FEDFF}"/>
          </ac:spMkLst>
        </pc:spChg>
        <pc:spChg chg="ord">
          <ac:chgData name="Hafiz Rumi" userId="cc37d7ef-16d3-48e9-aa5b-292e7aef5497" providerId="ADAL" clId="{7C925438-C629-41EF-883A-B6A3A28A6EBB}" dt="2025-08-07T08:17:12.309" v="59" actId="26606"/>
          <ac:spMkLst>
            <pc:docMk/>
            <pc:sldMk cId="726591965" sldId="469"/>
            <ac:spMk id="21507" creationId="{5C9C908A-1603-8945-2343-C41F2555A0BD}"/>
          </ac:spMkLst>
        </pc:spChg>
        <pc:spChg chg="add del">
          <ac:chgData name="Hafiz Rumi" userId="cc37d7ef-16d3-48e9-aa5b-292e7aef5497" providerId="ADAL" clId="{7C925438-C629-41EF-883A-B6A3A28A6EBB}" dt="2025-08-07T08:18:25.358" v="72" actId="26606"/>
          <ac:spMkLst>
            <pc:docMk/>
            <pc:sldMk cId="726591965" sldId="469"/>
            <ac:spMk id="21512" creationId="{08CE49EB-6CAF-4479-B93F-85773D92A38E}"/>
          </ac:spMkLst>
        </pc:spChg>
        <pc:spChg chg="add">
          <ac:chgData name="Hafiz Rumi" userId="cc37d7ef-16d3-48e9-aa5b-292e7aef5497" providerId="ADAL" clId="{7C925438-C629-41EF-883A-B6A3A28A6EBB}" dt="2025-08-07T08:18:25.358" v="72" actId="26606"/>
          <ac:spMkLst>
            <pc:docMk/>
            <pc:sldMk cId="726591965" sldId="469"/>
            <ac:spMk id="21517" creationId="{6742736B-1326-450B-9240-348937388E6A}"/>
          </ac:spMkLst>
        </pc:spChg>
        <pc:picChg chg="del">
          <ac:chgData name="Hafiz Rumi" userId="cc37d7ef-16d3-48e9-aa5b-292e7aef5497" providerId="ADAL" clId="{7C925438-C629-41EF-883A-B6A3A28A6EBB}" dt="2025-08-07T08:16:19.710" v="56" actId="478"/>
          <ac:picMkLst>
            <pc:docMk/>
            <pc:sldMk cId="726591965" sldId="469"/>
            <ac:picMk id="3" creationId="{FF2CF303-11C6-A067-5632-D2BE74F9B376}"/>
          </ac:picMkLst>
        </pc:picChg>
        <pc:picChg chg="del">
          <ac:chgData name="Hafiz Rumi" userId="cc37d7ef-16d3-48e9-aa5b-292e7aef5497" providerId="ADAL" clId="{7C925438-C629-41EF-883A-B6A3A28A6EBB}" dt="2025-08-07T08:16:20.454" v="57" actId="478"/>
          <ac:picMkLst>
            <pc:docMk/>
            <pc:sldMk cId="726591965" sldId="469"/>
            <ac:picMk id="5" creationId="{D0C303DB-FC4E-4247-FF11-0D2D3F0CECDB}"/>
          </ac:picMkLst>
        </pc:picChg>
        <pc:picChg chg="del">
          <ac:chgData name="Hafiz Rumi" userId="cc37d7ef-16d3-48e9-aa5b-292e7aef5497" providerId="ADAL" clId="{7C925438-C629-41EF-883A-B6A3A28A6EBB}" dt="2025-08-07T08:16:18.823" v="55" actId="478"/>
          <ac:picMkLst>
            <pc:docMk/>
            <pc:sldMk cId="726591965" sldId="469"/>
            <ac:picMk id="7" creationId="{03497CF7-86A2-97CF-9DDF-840524E7D871}"/>
          </ac:picMkLst>
        </pc:picChg>
        <pc:picChg chg="del">
          <ac:chgData name="Hafiz Rumi" userId="cc37d7ef-16d3-48e9-aa5b-292e7aef5497" providerId="ADAL" clId="{7C925438-C629-41EF-883A-B6A3A28A6EBB}" dt="2025-08-07T08:16:21.314" v="58" actId="478"/>
          <ac:picMkLst>
            <pc:docMk/>
            <pc:sldMk cId="726591965" sldId="469"/>
            <ac:picMk id="9" creationId="{3C89ECEC-A046-250D-4A87-BA51008F9FA1}"/>
          </ac:picMkLst>
        </pc:picChg>
        <pc:picChg chg="mod ord">
          <ac:chgData name="Hafiz Rumi" userId="cc37d7ef-16d3-48e9-aa5b-292e7aef5497" providerId="ADAL" clId="{7C925438-C629-41EF-883A-B6A3A28A6EBB}" dt="2025-08-07T08:29:43.416" v="176" actId="14100"/>
          <ac:picMkLst>
            <pc:docMk/>
            <pc:sldMk cId="726591965" sldId="469"/>
            <ac:picMk id="11" creationId="{21DCF737-E15F-B932-5C0A-906B2FD40DBE}"/>
          </ac:picMkLst>
        </pc:picChg>
        <pc:picChg chg="mod ord">
          <ac:chgData name="Hafiz Rumi" userId="cc37d7ef-16d3-48e9-aa5b-292e7aef5497" providerId="ADAL" clId="{7C925438-C629-41EF-883A-B6A3A28A6EBB}" dt="2025-08-07T08:30:28.648" v="184" actId="1076"/>
          <ac:picMkLst>
            <pc:docMk/>
            <pc:sldMk cId="726591965" sldId="469"/>
            <ac:picMk id="15" creationId="{E8F6DB1C-0C05-1278-E733-0882CC3547AE}"/>
          </ac:picMkLst>
        </pc:picChg>
        <pc:picChg chg="mod">
          <ac:chgData name="Hafiz Rumi" userId="cc37d7ef-16d3-48e9-aa5b-292e7aef5497" providerId="ADAL" clId="{7C925438-C629-41EF-883A-B6A3A28A6EBB}" dt="2025-08-07T08:29:56.972" v="180" actId="1076"/>
          <ac:picMkLst>
            <pc:docMk/>
            <pc:sldMk cId="726591965" sldId="469"/>
            <ac:picMk id="22" creationId="{51618512-6009-91A3-7C5C-23992963AE87}"/>
          </ac:picMkLst>
        </pc:picChg>
        <pc:picChg chg="del mod ord">
          <ac:chgData name="Hafiz Rumi" userId="cc37d7ef-16d3-48e9-aa5b-292e7aef5497" providerId="ADAL" clId="{7C925438-C629-41EF-883A-B6A3A28A6EBB}" dt="2025-08-07T08:28:53.961" v="172" actId="21"/>
          <ac:picMkLst>
            <pc:docMk/>
            <pc:sldMk cId="726591965" sldId="469"/>
            <ac:picMk id="23" creationId="{50E4A78F-14B7-CAA0-DA12-5A31D9CD9A0A}"/>
          </ac:picMkLst>
        </pc:picChg>
      </pc:sldChg>
      <pc:sldChg chg="add del">
        <pc:chgData name="Hafiz Rumi" userId="cc37d7ef-16d3-48e9-aa5b-292e7aef5497" providerId="ADAL" clId="{7C925438-C629-41EF-883A-B6A3A28A6EBB}" dt="2025-08-07T08:18:50.399" v="75" actId="2696"/>
        <pc:sldMkLst>
          <pc:docMk/>
          <pc:sldMk cId="3017314170" sldId="475"/>
        </pc:sldMkLst>
      </pc:sldChg>
      <pc:sldChg chg="addSp delSp modSp add mod ord setBg">
        <pc:chgData name="Hafiz Rumi" userId="cc37d7ef-16d3-48e9-aa5b-292e7aef5497" providerId="ADAL" clId="{7C925438-C629-41EF-883A-B6A3A28A6EBB}" dt="2025-08-07T08:24:30.587" v="104" actId="1076"/>
        <pc:sldMkLst>
          <pc:docMk/>
          <pc:sldMk cId="1811660185" sldId="476"/>
        </pc:sldMkLst>
        <pc:spChg chg="add mod">
          <ac:chgData name="Hafiz Rumi" userId="cc37d7ef-16d3-48e9-aa5b-292e7aef5497" providerId="ADAL" clId="{7C925438-C629-41EF-883A-B6A3A28A6EBB}" dt="2025-08-07T08:24:30.587" v="104" actId="1076"/>
          <ac:spMkLst>
            <pc:docMk/>
            <pc:sldMk cId="1811660185" sldId="476"/>
            <ac:spMk id="2" creationId="{FB8201F5-9EB4-5D5B-612B-636DD1E1A3B2}"/>
          </ac:spMkLst>
        </pc:spChg>
        <pc:spChg chg="ord">
          <ac:chgData name="Hafiz Rumi" userId="cc37d7ef-16d3-48e9-aa5b-292e7aef5497" providerId="ADAL" clId="{7C925438-C629-41EF-883A-B6A3A28A6EBB}" dt="2025-08-07T08:12:03.761" v="28" actId="26606"/>
          <ac:spMkLst>
            <pc:docMk/>
            <pc:sldMk cId="1811660185" sldId="476"/>
            <ac:spMk id="21506" creationId="{0DCC3B0F-205F-D918-BA66-2E59FC01ADB5}"/>
          </ac:spMkLst>
        </pc:spChg>
        <pc:spChg chg="ord">
          <ac:chgData name="Hafiz Rumi" userId="cc37d7ef-16d3-48e9-aa5b-292e7aef5497" providerId="ADAL" clId="{7C925438-C629-41EF-883A-B6A3A28A6EBB}" dt="2025-08-07T08:12:03.761" v="28" actId="26606"/>
          <ac:spMkLst>
            <pc:docMk/>
            <pc:sldMk cId="1811660185" sldId="476"/>
            <ac:spMk id="21507" creationId="{64404AE8-8210-FB3A-041A-BA6909709588}"/>
          </ac:spMkLst>
        </pc:spChg>
        <pc:spChg chg="add del">
          <ac:chgData name="Hafiz Rumi" userId="cc37d7ef-16d3-48e9-aa5b-292e7aef5497" providerId="ADAL" clId="{7C925438-C629-41EF-883A-B6A3A28A6EBB}" dt="2025-08-07T08:15:54.517" v="54" actId="26606"/>
          <ac:spMkLst>
            <pc:docMk/>
            <pc:sldMk cId="1811660185" sldId="476"/>
            <ac:spMk id="21512" creationId="{B96FC576-AE30-4C09-A12C-0582F2A6A067}"/>
          </ac:spMkLst>
        </pc:spChg>
        <pc:spChg chg="add">
          <ac:chgData name="Hafiz Rumi" userId="cc37d7ef-16d3-48e9-aa5b-292e7aef5497" providerId="ADAL" clId="{7C925438-C629-41EF-883A-B6A3A28A6EBB}" dt="2025-08-07T08:15:54.517" v="54" actId="26606"/>
          <ac:spMkLst>
            <pc:docMk/>
            <pc:sldMk cId="1811660185" sldId="476"/>
            <ac:spMk id="21517" creationId="{E6B869D4-1EEF-4B5F-AD70-79AACBAEE367}"/>
          </ac:spMkLst>
        </pc:spChg>
        <pc:picChg chg="mod ord">
          <ac:chgData name="Hafiz Rumi" userId="cc37d7ef-16d3-48e9-aa5b-292e7aef5497" providerId="ADAL" clId="{7C925438-C629-41EF-883A-B6A3A28A6EBB}" dt="2025-08-07T08:15:54.517" v="54" actId="26606"/>
          <ac:picMkLst>
            <pc:docMk/>
            <pc:sldMk cId="1811660185" sldId="476"/>
            <ac:picMk id="3" creationId="{957C7476-EF11-EF7E-1A06-3BF0F987D9D1}"/>
          </ac:picMkLst>
        </pc:picChg>
        <pc:picChg chg="mod">
          <ac:chgData name="Hafiz Rumi" userId="cc37d7ef-16d3-48e9-aa5b-292e7aef5497" providerId="ADAL" clId="{7C925438-C629-41EF-883A-B6A3A28A6EBB}" dt="2025-08-07T08:15:54.517" v="54" actId="26606"/>
          <ac:picMkLst>
            <pc:docMk/>
            <pc:sldMk cId="1811660185" sldId="476"/>
            <ac:picMk id="5" creationId="{DCD55E88-7EDB-1018-E8B5-A225217273A6}"/>
          </ac:picMkLst>
        </pc:picChg>
        <pc:picChg chg="mod ord">
          <ac:chgData name="Hafiz Rumi" userId="cc37d7ef-16d3-48e9-aa5b-292e7aef5497" providerId="ADAL" clId="{7C925438-C629-41EF-883A-B6A3A28A6EBB}" dt="2025-08-07T08:23:30.212" v="100" actId="14100"/>
          <ac:picMkLst>
            <pc:docMk/>
            <pc:sldMk cId="1811660185" sldId="476"/>
            <ac:picMk id="7" creationId="{969DDA87-9D5C-2700-0E23-BB5A8B83DDC9}"/>
          </ac:picMkLst>
        </pc:picChg>
        <pc:picChg chg="mod ord">
          <ac:chgData name="Hafiz Rumi" userId="cc37d7ef-16d3-48e9-aa5b-292e7aef5497" providerId="ADAL" clId="{7C925438-C629-41EF-883A-B6A3A28A6EBB}" dt="2025-08-07T08:15:54.517" v="54" actId="26606"/>
          <ac:picMkLst>
            <pc:docMk/>
            <pc:sldMk cId="1811660185" sldId="476"/>
            <ac:picMk id="9" creationId="{352D6DAC-CF65-2809-7C6F-E4CF5C5FC7CD}"/>
          </ac:picMkLst>
        </pc:picChg>
        <pc:picChg chg="del">
          <ac:chgData name="Hafiz Rumi" userId="cc37d7ef-16d3-48e9-aa5b-292e7aef5497" providerId="ADAL" clId="{7C925438-C629-41EF-883A-B6A3A28A6EBB}" dt="2025-08-07T08:11:27.060" v="24" actId="478"/>
          <ac:picMkLst>
            <pc:docMk/>
            <pc:sldMk cId="1811660185" sldId="476"/>
            <ac:picMk id="11" creationId="{D47DD3E7-A482-7D2E-A810-092D87942202}"/>
          </ac:picMkLst>
        </pc:picChg>
        <pc:picChg chg="del">
          <ac:chgData name="Hafiz Rumi" userId="cc37d7ef-16d3-48e9-aa5b-292e7aef5497" providerId="ADAL" clId="{7C925438-C629-41EF-883A-B6A3A28A6EBB}" dt="2025-08-07T08:11:26.133" v="23" actId="478"/>
          <ac:picMkLst>
            <pc:docMk/>
            <pc:sldMk cId="1811660185" sldId="476"/>
            <ac:picMk id="15" creationId="{00179521-BA42-8F7C-EA76-71C51265EC39}"/>
          </ac:picMkLst>
        </pc:picChg>
        <pc:picChg chg="del">
          <ac:chgData name="Hafiz Rumi" userId="cc37d7ef-16d3-48e9-aa5b-292e7aef5497" providerId="ADAL" clId="{7C925438-C629-41EF-883A-B6A3A28A6EBB}" dt="2025-08-07T08:11:27.672" v="25" actId="478"/>
          <ac:picMkLst>
            <pc:docMk/>
            <pc:sldMk cId="1811660185" sldId="476"/>
            <ac:picMk id="22" creationId="{12304CA1-877A-D087-A877-B6ED0D8EE23B}"/>
          </ac:picMkLst>
        </pc:picChg>
        <pc:picChg chg="del">
          <ac:chgData name="Hafiz Rumi" userId="cc37d7ef-16d3-48e9-aa5b-292e7aef5497" providerId="ADAL" clId="{7C925438-C629-41EF-883A-B6A3A28A6EBB}" dt="2025-08-07T08:11:28.366" v="26" actId="478"/>
          <ac:picMkLst>
            <pc:docMk/>
            <pc:sldMk cId="1811660185" sldId="476"/>
            <ac:picMk id="23" creationId="{8917BF53-1F25-53B3-5BE0-E50F0449CB7D}"/>
          </ac:picMkLst>
        </pc:picChg>
      </pc:sldChg>
      <pc:sldChg chg="addSp delSp modSp add mod setBg setClrOvrMap">
        <pc:chgData name="Hafiz Rumi" userId="cc37d7ef-16d3-48e9-aa5b-292e7aef5497" providerId="ADAL" clId="{7C925438-C629-41EF-883A-B6A3A28A6EBB}" dt="2025-08-07T08:38:35.441" v="243" actId="2711"/>
        <pc:sldMkLst>
          <pc:docMk/>
          <pc:sldMk cId="2896722701" sldId="477"/>
        </pc:sldMkLst>
        <pc:spChg chg="add del mod">
          <ac:chgData name="Hafiz Rumi" userId="cc37d7ef-16d3-48e9-aa5b-292e7aef5497" providerId="ADAL" clId="{7C925438-C629-41EF-883A-B6A3A28A6EBB}" dt="2025-08-07T08:35:45.665" v="227" actId="21"/>
          <ac:spMkLst>
            <pc:docMk/>
            <pc:sldMk cId="2896722701" sldId="477"/>
            <ac:spMk id="2" creationId="{4454CA0A-2DB2-ED8A-30BE-C529E7BD8967}"/>
          </ac:spMkLst>
        </pc:spChg>
        <pc:spChg chg="add mod">
          <ac:chgData name="Hafiz Rumi" userId="cc37d7ef-16d3-48e9-aa5b-292e7aef5497" providerId="ADAL" clId="{7C925438-C629-41EF-883A-B6A3A28A6EBB}" dt="2025-08-07T08:38:35.441" v="243" actId="2711"/>
          <ac:spMkLst>
            <pc:docMk/>
            <pc:sldMk cId="2896722701" sldId="477"/>
            <ac:spMk id="4" creationId="{4454CA0A-2DB2-ED8A-30BE-C529E7BD8967}"/>
          </ac:spMkLst>
        </pc:spChg>
        <pc:spChg chg="ord">
          <ac:chgData name="Hafiz Rumi" userId="cc37d7ef-16d3-48e9-aa5b-292e7aef5497" providerId="ADAL" clId="{7C925438-C629-41EF-883A-B6A3A28A6EBB}" dt="2025-08-07T08:22:09.551" v="94" actId="26606"/>
          <ac:spMkLst>
            <pc:docMk/>
            <pc:sldMk cId="2896722701" sldId="477"/>
            <ac:spMk id="25602" creationId="{938BDA8D-997B-D840-DF39-FC374979036A}"/>
          </ac:spMkLst>
        </pc:spChg>
        <pc:spChg chg="add del">
          <ac:chgData name="Hafiz Rumi" userId="cc37d7ef-16d3-48e9-aa5b-292e7aef5497" providerId="ADAL" clId="{7C925438-C629-41EF-883A-B6A3A28A6EBB}" dt="2025-08-07T08:36:20.587" v="228" actId="26606"/>
          <ac:spMkLst>
            <pc:docMk/>
            <pc:sldMk cId="2896722701" sldId="477"/>
            <ac:spMk id="25607" creationId="{40F6B676-B146-4D5E-90E5-D65A72CA04E7}"/>
          </ac:spMkLst>
        </pc:spChg>
        <pc:spChg chg="add del">
          <ac:chgData name="Hafiz Rumi" userId="cc37d7ef-16d3-48e9-aa5b-292e7aef5497" providerId="ADAL" clId="{7C925438-C629-41EF-883A-B6A3A28A6EBB}" dt="2025-08-07T08:36:20.587" v="228" actId="26606"/>
          <ac:spMkLst>
            <pc:docMk/>
            <pc:sldMk cId="2896722701" sldId="477"/>
            <ac:spMk id="25609" creationId="{2623A025-DB3C-4E81-A76F-A0006C485F19}"/>
          </ac:spMkLst>
        </pc:spChg>
        <pc:spChg chg="add">
          <ac:chgData name="Hafiz Rumi" userId="cc37d7ef-16d3-48e9-aa5b-292e7aef5497" providerId="ADAL" clId="{7C925438-C629-41EF-883A-B6A3A28A6EBB}" dt="2025-08-07T08:36:20.587" v="228" actId="26606"/>
          <ac:spMkLst>
            <pc:docMk/>
            <pc:sldMk cId="2896722701" sldId="477"/>
            <ac:spMk id="25614" creationId="{9A72E43A-2FC3-43A9-8E8E-0BF749E66E4F}"/>
          </ac:spMkLst>
        </pc:spChg>
        <pc:picChg chg="del">
          <ac:chgData name="Hafiz Rumi" userId="cc37d7ef-16d3-48e9-aa5b-292e7aef5497" providerId="ADAL" clId="{7C925438-C629-41EF-883A-B6A3A28A6EBB}" dt="2025-08-07T08:21:49.166" v="92" actId="478"/>
          <ac:picMkLst>
            <pc:docMk/>
            <pc:sldMk cId="2896722701" sldId="477"/>
            <ac:picMk id="3" creationId="{DA7F61F4-7EFB-FB51-BE3A-564CC6A7BB5D}"/>
          </ac:picMkLst>
        </pc:picChg>
        <pc:picChg chg="del">
          <ac:chgData name="Hafiz Rumi" userId="cc37d7ef-16d3-48e9-aa5b-292e7aef5497" providerId="ADAL" clId="{7C925438-C629-41EF-883A-B6A3A28A6EBB}" dt="2025-08-07T08:21:49.766" v="93" actId="478"/>
          <ac:picMkLst>
            <pc:docMk/>
            <pc:sldMk cId="2896722701" sldId="477"/>
            <ac:picMk id="5" creationId="{F49819B3-CF89-F384-EFF2-7EECB5BE0F34}"/>
          </ac:picMkLst>
        </pc:picChg>
        <pc:picChg chg="del">
          <ac:chgData name="Hafiz Rumi" userId="cc37d7ef-16d3-48e9-aa5b-292e7aef5497" providerId="ADAL" clId="{7C925438-C629-41EF-883A-B6A3A28A6EBB}" dt="2025-08-07T08:21:48.568" v="91" actId="478"/>
          <ac:picMkLst>
            <pc:docMk/>
            <pc:sldMk cId="2896722701" sldId="477"/>
            <ac:picMk id="7" creationId="{CDBCA487-47BC-3ED7-5B0F-FAC1548E3517}"/>
          </ac:picMkLst>
        </pc:picChg>
        <pc:picChg chg="mod">
          <ac:chgData name="Hafiz Rumi" userId="cc37d7ef-16d3-48e9-aa5b-292e7aef5497" providerId="ADAL" clId="{7C925438-C629-41EF-883A-B6A3A28A6EBB}" dt="2025-08-07T08:36:20.587" v="228" actId="26606"/>
          <ac:picMkLst>
            <pc:docMk/>
            <pc:sldMk cId="2896722701" sldId="477"/>
            <ac:picMk id="9" creationId="{59E62C6E-AD8A-32A6-694F-C433FC0A17A6}"/>
          </ac:picMkLst>
        </pc:picChg>
        <pc:picChg chg="del">
          <ac:chgData name="Hafiz Rumi" userId="cc37d7ef-16d3-48e9-aa5b-292e7aef5497" providerId="ADAL" clId="{7C925438-C629-41EF-883A-B6A3A28A6EBB}" dt="2025-08-07T08:21:47.969" v="90" actId="478"/>
          <ac:picMkLst>
            <pc:docMk/>
            <pc:sldMk cId="2896722701" sldId="477"/>
            <ac:picMk id="10" creationId="{28126232-CA20-9D38-18AB-6519983D82DD}"/>
          </ac:picMkLst>
        </pc:picChg>
        <pc:picChg chg="mod">
          <ac:chgData name="Hafiz Rumi" userId="cc37d7ef-16d3-48e9-aa5b-292e7aef5497" providerId="ADAL" clId="{7C925438-C629-41EF-883A-B6A3A28A6EBB}" dt="2025-08-07T08:36:20.587" v="228" actId="26606"/>
          <ac:picMkLst>
            <pc:docMk/>
            <pc:sldMk cId="2896722701" sldId="477"/>
            <ac:picMk id="11" creationId="{6727E6A8-3594-AAF6-C23B-05C7EA39C8AA}"/>
          </ac:picMkLst>
        </pc:picChg>
        <pc:picChg chg="mod ord">
          <ac:chgData name="Hafiz Rumi" userId="cc37d7ef-16d3-48e9-aa5b-292e7aef5497" providerId="ADAL" clId="{7C925438-C629-41EF-883A-B6A3A28A6EBB}" dt="2025-08-07T08:37:22.607" v="236" actId="1076"/>
          <ac:picMkLst>
            <pc:docMk/>
            <pc:sldMk cId="2896722701" sldId="477"/>
            <ac:picMk id="19" creationId="{E64AFCEF-59F1-AD8E-DD8D-DE4A0668885A}"/>
          </ac:picMkLst>
        </pc:picChg>
        <pc:picChg chg="mod ord">
          <ac:chgData name="Hafiz Rumi" userId="cc37d7ef-16d3-48e9-aa5b-292e7aef5497" providerId="ADAL" clId="{7C925438-C629-41EF-883A-B6A3A28A6EBB}" dt="2025-08-07T08:37:39.009" v="238" actId="1076"/>
          <ac:picMkLst>
            <pc:docMk/>
            <pc:sldMk cId="2896722701" sldId="477"/>
            <ac:picMk id="20" creationId="{658794FC-1542-A4C3-FAD9-F3B47044F41C}"/>
          </ac:picMkLst>
        </pc:picChg>
        <pc:picChg chg="add mod ord">
          <ac:chgData name="Hafiz Rumi" userId="cc37d7ef-16d3-48e9-aa5b-292e7aef5497" providerId="ADAL" clId="{7C925438-C629-41EF-883A-B6A3A28A6EBB}" dt="2025-08-07T08:38:11.160" v="239" actId="14100"/>
          <ac:picMkLst>
            <pc:docMk/>
            <pc:sldMk cId="2896722701" sldId="477"/>
            <ac:picMk id="23" creationId="{50E4A78F-14B7-CAA0-DA12-5A31D9CD9A0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0250C859-D5EE-E4F9-EEEB-9ED1AC45E5B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77" tIns="46839" rIns="93677" bIns="46839" numCol="1" anchor="t" anchorCtr="0" compatLnSpc="1">
            <a:prstTxWarp prst="textNoShape">
              <a:avLst/>
            </a:prstTxWarp>
          </a:bodyPr>
          <a:lstStyle>
            <a:lvl1pPr defTabSz="936272" eaLnBrk="1" hangingPunct="1">
              <a:defRPr>
                <a:latin typeface="Arial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ED1CD061-0088-87B1-5039-03662322968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77" tIns="46839" rIns="93677" bIns="46839" numCol="1" anchor="t" anchorCtr="0" compatLnSpc="1">
            <a:prstTxWarp prst="textNoShape">
              <a:avLst/>
            </a:prstTxWarp>
          </a:bodyPr>
          <a:lstStyle>
            <a:lvl1pPr algn="r" defTabSz="936272" eaLnBrk="1" hangingPunct="1">
              <a:defRPr>
                <a:latin typeface="Arial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6" name="Rectangle 4">
            <a:extLst>
              <a:ext uri="{FF2B5EF4-FFF2-40B4-BE49-F238E27FC236}">
                <a16:creationId xmlns:a16="http://schemas.microsoft.com/office/drawing/2014/main" id="{4AD28650-77DE-FE0F-AABE-FAC55E49872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77" tIns="46839" rIns="93677" bIns="46839" numCol="1" anchor="b" anchorCtr="0" compatLnSpc="1">
            <a:prstTxWarp prst="textNoShape">
              <a:avLst/>
            </a:prstTxWarp>
          </a:bodyPr>
          <a:lstStyle>
            <a:lvl1pPr defTabSz="936272" eaLnBrk="1" hangingPunct="1">
              <a:defRPr>
                <a:latin typeface="Arial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7" name="Rectangle 5">
            <a:extLst>
              <a:ext uri="{FF2B5EF4-FFF2-40B4-BE49-F238E27FC236}">
                <a16:creationId xmlns:a16="http://schemas.microsoft.com/office/drawing/2014/main" id="{A390D584-2E95-19B4-C28A-12C2B22EBB0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77" tIns="46839" rIns="93677" bIns="46839" numCol="1" anchor="b" anchorCtr="0" compatLnSpc="1">
            <a:prstTxWarp prst="textNoShape">
              <a:avLst/>
            </a:prstTxWarp>
          </a:bodyPr>
          <a:lstStyle>
            <a:lvl1pPr algn="r" defTabSz="935038" eaLnBrk="1" hangingPunct="1">
              <a:defRPr>
                <a:latin typeface="Arial" panose="020B0604020202020204" pitchFamily="34" charset="0"/>
              </a:defRPr>
            </a:lvl1pPr>
          </a:lstStyle>
          <a:p>
            <a:fld id="{09A80C61-B3D1-B843-89F6-843F45DC7A44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1E743B1-837A-8301-DE94-19D1699635B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77" tIns="46839" rIns="93677" bIns="46839" numCol="1" anchor="t" anchorCtr="0" compatLnSpc="1">
            <a:prstTxWarp prst="textNoShape">
              <a:avLst/>
            </a:prstTxWarp>
          </a:bodyPr>
          <a:lstStyle>
            <a:lvl1pPr defTabSz="936272" eaLnBrk="1" hangingPunct="1">
              <a:defRPr>
                <a:latin typeface="Arial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DC48699-2EC3-2401-F21D-E116B074802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77" tIns="46839" rIns="93677" bIns="46839" numCol="1" anchor="t" anchorCtr="0" compatLnSpc="1">
            <a:prstTxWarp prst="textNoShape">
              <a:avLst/>
            </a:prstTxWarp>
          </a:bodyPr>
          <a:lstStyle>
            <a:lvl1pPr algn="r" defTabSz="936272" eaLnBrk="1" hangingPunct="1">
              <a:defRPr>
                <a:latin typeface="Arial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998510EF-AED7-1DFE-5A44-AAF6C006A85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61963" y="720725"/>
            <a:ext cx="6396037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BE4B9F65-CD33-CE47-2E89-F1B2B99FE78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0250" y="4560888"/>
            <a:ext cx="585470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77" tIns="46839" rIns="93677" bIns="468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noProof="0"/>
              <a:t>Textmasterformate durch Klicken bearbeiten</a:t>
            </a:r>
          </a:p>
          <a:p>
            <a:pPr lvl="1"/>
            <a:r>
              <a:rPr lang="de-DE" altLang="en-US" noProof="0"/>
              <a:t>Zweite Ebene</a:t>
            </a:r>
          </a:p>
          <a:p>
            <a:pPr lvl="2"/>
            <a:r>
              <a:rPr lang="de-DE" altLang="en-US" noProof="0"/>
              <a:t>Dritte Ebene</a:t>
            </a:r>
          </a:p>
          <a:p>
            <a:pPr lvl="3"/>
            <a:r>
              <a:rPr lang="de-DE" altLang="en-US" noProof="0"/>
              <a:t>Vierte Ebene</a:t>
            </a:r>
          </a:p>
          <a:p>
            <a:pPr lvl="4"/>
            <a:r>
              <a:rPr lang="de-DE" altLang="en-US" noProof="0"/>
              <a:t>Fünfte Ebene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25891AF2-8DAD-6C6B-E652-DB4BB5D1DC7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77" tIns="46839" rIns="93677" bIns="46839" numCol="1" anchor="b" anchorCtr="0" compatLnSpc="1">
            <a:prstTxWarp prst="textNoShape">
              <a:avLst/>
            </a:prstTxWarp>
          </a:bodyPr>
          <a:lstStyle>
            <a:lvl1pPr defTabSz="936272" eaLnBrk="1" hangingPunct="1">
              <a:defRPr>
                <a:latin typeface="Arial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3AD4AC42-51F9-8C8C-102F-016B11BC46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677" tIns="46839" rIns="93677" bIns="46839" numCol="1" anchor="b" anchorCtr="0" compatLnSpc="1">
            <a:prstTxWarp prst="textNoShape">
              <a:avLst/>
            </a:prstTxWarp>
          </a:bodyPr>
          <a:lstStyle>
            <a:lvl1pPr algn="r" defTabSz="935038" eaLnBrk="1" hangingPunct="1">
              <a:defRPr>
                <a:latin typeface="Arial" panose="020B0604020202020204" pitchFamily="34" charset="0"/>
              </a:defRPr>
            </a:lvl1pPr>
          </a:lstStyle>
          <a:p>
            <a:fld id="{6302E280-4523-ED4F-96D7-4695B092C5EF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ヒラギノ角ゴ Pro W3" charset="-128"/>
        <a:cs typeface="ヒラギノ角ゴ Pro W3" charset="0"/>
      </a:defRPr>
    </a:lvl1pPr>
    <a:lvl2pPr marL="149215" indent="-147628" algn="l" rtl="0" eaLnBrk="0" fontAlgn="base" hangingPunct="0">
      <a:spcBef>
        <a:spcPct val="30000"/>
      </a:spcBef>
      <a:spcAft>
        <a:spcPct val="0"/>
      </a:spcAft>
      <a:buChar char="•"/>
      <a:defRPr sz="1300" kern="1200">
        <a:solidFill>
          <a:schemeClr val="tx1"/>
        </a:solidFill>
        <a:latin typeface="Arial" charset="0"/>
        <a:ea typeface="ヒラギノ角ゴ Pro W3" charset="-128"/>
        <a:cs typeface="ヒラギノ角ゴ Pro W3" charset="0"/>
      </a:defRPr>
    </a:lvl2pPr>
    <a:lvl3pPr marL="296843" indent="-146040" algn="l" rtl="0" eaLnBrk="0" fontAlgn="base" hangingPunct="0">
      <a:spcBef>
        <a:spcPct val="30000"/>
      </a:spcBef>
      <a:spcAft>
        <a:spcPct val="0"/>
      </a:spcAft>
      <a:buChar char="•"/>
      <a:defRPr sz="1300" kern="1200">
        <a:solidFill>
          <a:schemeClr val="tx1"/>
        </a:solidFill>
        <a:latin typeface="Arial" charset="0"/>
        <a:ea typeface="ヒラギノ角ゴ Pro W3" charset="-128"/>
        <a:cs typeface="ヒラギノ角ゴ Pro W3" charset="0"/>
      </a:defRPr>
    </a:lvl3pPr>
    <a:lvl4pPr marL="446058" indent="-147628" algn="l" rtl="0" eaLnBrk="0" fontAlgn="base" hangingPunct="0">
      <a:spcBef>
        <a:spcPct val="30000"/>
      </a:spcBef>
      <a:spcAft>
        <a:spcPct val="0"/>
      </a:spcAft>
      <a:buChar char="•"/>
      <a:defRPr sz="1300" kern="1200">
        <a:solidFill>
          <a:schemeClr val="tx1"/>
        </a:solidFill>
        <a:latin typeface="Arial" charset="0"/>
        <a:ea typeface="ヒラギノ角ゴ Pro W3" charset="-128"/>
        <a:cs typeface="ヒラギノ角ゴ Pro W3" charset="0"/>
      </a:defRPr>
    </a:lvl4pPr>
    <a:lvl5pPr marL="595273" indent="-147628" algn="l" rtl="0" eaLnBrk="0" fontAlgn="base" hangingPunct="0">
      <a:spcBef>
        <a:spcPct val="30000"/>
      </a:spcBef>
      <a:spcAft>
        <a:spcPct val="0"/>
      </a:spcAft>
      <a:buChar char="•"/>
      <a:defRPr sz="1300" kern="1200">
        <a:solidFill>
          <a:schemeClr val="tx1"/>
        </a:solidFill>
        <a:latin typeface="Arial" charset="0"/>
        <a:ea typeface="ヒラギノ角ゴ Pro W3" charset="-128"/>
        <a:cs typeface="ヒラギノ角ゴ Pro W3" charset="0"/>
      </a:defRPr>
    </a:lvl5pPr>
    <a:lvl6pPr marL="1903195" algn="l" defTabSz="76127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83833" algn="l" defTabSz="76127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64472" algn="l" defTabSz="76127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45111" algn="l" defTabSz="76127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4521D18-3AA8-6F3F-560E-8680F80685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1963" y="720725"/>
            <a:ext cx="6396037" cy="3598863"/>
          </a:xfrm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7F70E79-61C4-6605-4315-0449DE29C7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944B0C7-3F59-2382-AC03-A368650BCC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1963" y="720725"/>
            <a:ext cx="6396037" cy="3598863"/>
          </a:xfrm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A6C2AC9-6324-1D93-6F8B-A4DEC7B54D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846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34E92B8-6159-791B-0732-1A53E3BBF9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1963" y="720725"/>
            <a:ext cx="6396037" cy="3598863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666A1B0-D193-BDEA-7B4C-42D9B00531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4821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34E92B8-6159-791B-0732-1A53E3BBF9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1963" y="720725"/>
            <a:ext cx="6396037" cy="3598863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666A1B0-D193-BDEA-7B4C-42D9B00531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186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DAD76-3299-725A-79BD-600F943C3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FEEE3B93-CC53-3F95-D12A-EEA281B95C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1963" y="720725"/>
            <a:ext cx="6396037" cy="3598863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5235A28-2456-2B06-D109-C24FFD2B38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635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EA5649B-5FAF-6B4D-D87F-EC05FCD86D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1963" y="720725"/>
            <a:ext cx="6396037" cy="3598863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EA0ED94B-3960-D75D-90BC-1A4A970927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7336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4532C8B-16DF-3458-727B-E5850DB33E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1963" y="720725"/>
            <a:ext cx="6396037" cy="3598863"/>
          </a:xfrm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CC351F5D-9D00-6777-9D48-5D7B390BFD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A4617-43DF-A997-90A9-C05DE9BB6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B4F8E16A-EBB2-230D-D86D-95518B0A3A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1963" y="720725"/>
            <a:ext cx="6396037" cy="3598863"/>
          </a:xfrm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6185704D-7C8E-FB26-B339-708B13477C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5704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>
            <a:extLst>
              <a:ext uri="{FF2B5EF4-FFF2-40B4-BE49-F238E27FC236}">
                <a16:creationId xmlns:a16="http://schemas.microsoft.com/office/drawing/2014/main" id="{07315546-F80A-79B7-66E4-7F09C43E0F5D}"/>
              </a:ext>
            </a:extLst>
          </p:cNvPr>
          <p:cNvSpPr>
            <a:spLocks noChangeArrowheads="1"/>
          </p:cNvSpPr>
          <p:nvPr/>
        </p:nvSpPr>
        <p:spPr bwMode="gray">
          <a:xfrm>
            <a:off x="896552" y="6718304"/>
            <a:ext cx="8369033" cy="41116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b"/>
          <a:lstStyle>
            <a:lvl1pPr eaLnBrk="0" hangingPunct="0"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r>
              <a:rPr lang="en-GB" altLang="en-US" sz="1200">
                <a:solidFill>
                  <a:schemeClr val="accent1"/>
                </a:solidFill>
                <a:latin typeface="Arial" charset="0"/>
              </a:rPr>
              <a:t>City,  </a:t>
            </a:r>
            <a:fld id="{8F963302-B970-D34E-9EB3-C9BC3CFADC03}" type="datetime1">
              <a:rPr lang="en-GB" altLang="en-US" sz="1200" smtClean="0">
                <a:solidFill>
                  <a:schemeClr val="accent1"/>
                </a:solidFill>
                <a:latin typeface="Arial" charset="0"/>
              </a:rPr>
              <a:pPr eaLnBrk="1" hangingPunct="1">
                <a:defRPr/>
              </a:pPr>
              <a:t>09/08/2025</a:t>
            </a:fld>
            <a:endParaRPr lang="en-GB" altLang="en-US" sz="1200">
              <a:solidFill>
                <a:schemeClr val="accent1"/>
              </a:solidFill>
              <a:latin typeface="Arial" charset="0"/>
            </a:endParaRPr>
          </a:p>
        </p:txBody>
      </p:sp>
      <p:pic>
        <p:nvPicPr>
          <p:cNvPr id="3" name="Picture 6" descr="logo">
            <a:extLst>
              <a:ext uri="{FF2B5EF4-FFF2-40B4-BE49-F238E27FC236}">
                <a16:creationId xmlns:a16="http://schemas.microsoft.com/office/drawing/2014/main" id="{3ABD3AB5-1DBF-F7AA-980F-6855030E8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4305" y="6502404"/>
            <a:ext cx="3278702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98651" y="2113054"/>
            <a:ext cx="11647264" cy="1418035"/>
          </a:xfrm>
        </p:spPr>
        <p:txBody>
          <a:bodyPr/>
          <a:lstStyle>
            <a:lvl1pPr>
              <a:defRPr sz="3700">
                <a:solidFill>
                  <a:schemeClr val="accent1"/>
                </a:solidFill>
              </a:defRPr>
            </a:lvl1pPr>
          </a:lstStyle>
          <a:p>
            <a:r>
              <a:rPr lang="en-GB"/>
              <a:t>Titelmasterformat durch Klicken bearbeiten</a:t>
            </a:r>
          </a:p>
        </p:txBody>
      </p:sp>
      <p:sp>
        <p:nvSpPr>
          <p:cNvPr id="11776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898651" y="3511832"/>
            <a:ext cx="11647264" cy="2969119"/>
          </a:xfrm>
        </p:spPr>
        <p:txBody>
          <a:bodyPr/>
          <a:lstStyle>
            <a:lvl1pPr>
              <a:spcAft>
                <a:spcPct val="20000"/>
              </a:spcAft>
              <a:defRPr sz="1700"/>
            </a:lvl1pPr>
          </a:lstStyle>
          <a:p>
            <a:r>
              <a:rPr lang="en-GB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23590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8ED8757-2903-DAA3-D1D5-228B6D51A44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1FE403-CA7F-F341-9D0B-4910A5FB0F2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9357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038" y="4859833"/>
            <a:ext cx="11427859" cy="1502066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038" y="3205466"/>
            <a:ext cx="11427859" cy="1654373"/>
          </a:xfrm>
        </p:spPr>
        <p:txBody>
          <a:bodyPr anchor="b"/>
          <a:lstStyle>
            <a:lvl1pPr marL="0" indent="0">
              <a:buNone/>
              <a:defRPr sz="1700"/>
            </a:lvl1pPr>
            <a:lvl2pPr marL="380671" indent="0">
              <a:buNone/>
              <a:defRPr sz="1500"/>
            </a:lvl2pPr>
            <a:lvl3pPr marL="761342" indent="0">
              <a:buNone/>
              <a:defRPr sz="1300"/>
            </a:lvl3pPr>
            <a:lvl4pPr marL="1142012" indent="0">
              <a:buNone/>
              <a:defRPr sz="1200"/>
            </a:lvl4pPr>
            <a:lvl5pPr marL="1522683" indent="0">
              <a:buNone/>
              <a:defRPr sz="1200"/>
            </a:lvl5pPr>
            <a:lvl6pPr marL="1903354" indent="0">
              <a:buNone/>
              <a:defRPr sz="1200"/>
            </a:lvl6pPr>
            <a:lvl7pPr marL="2284023" indent="0">
              <a:buNone/>
              <a:defRPr sz="1200"/>
            </a:lvl7pPr>
            <a:lvl8pPr marL="2664695" indent="0">
              <a:buNone/>
              <a:defRPr sz="1200"/>
            </a:lvl8pPr>
            <a:lvl9pPr marL="3045366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C19CE16-0001-EFDA-E778-27BCF74149D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032613-B8C6-0647-88B9-9FA97B73CB0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87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8653" y="1636869"/>
            <a:ext cx="5711595" cy="4844075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4316" y="1636869"/>
            <a:ext cx="5711595" cy="4844075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7CE55E3-55AD-81BD-27CA-D37122C2A90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90A22-92B2-314C-A0D2-F2A20528405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0988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229" y="302869"/>
            <a:ext cx="12100084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238" y="1692889"/>
            <a:ext cx="5940339" cy="70551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671" indent="0">
              <a:buNone/>
              <a:defRPr sz="1700" b="1"/>
            </a:lvl2pPr>
            <a:lvl3pPr marL="761342" indent="0">
              <a:buNone/>
              <a:defRPr sz="1500" b="1"/>
            </a:lvl3pPr>
            <a:lvl4pPr marL="1142012" indent="0">
              <a:buNone/>
              <a:defRPr sz="1300" b="1"/>
            </a:lvl4pPr>
            <a:lvl5pPr marL="1522683" indent="0">
              <a:buNone/>
              <a:defRPr sz="1300" b="1"/>
            </a:lvl5pPr>
            <a:lvl6pPr marL="1903354" indent="0">
              <a:buNone/>
              <a:defRPr sz="1300" b="1"/>
            </a:lvl6pPr>
            <a:lvl7pPr marL="2284023" indent="0">
              <a:buNone/>
              <a:defRPr sz="1300" b="1"/>
            </a:lvl7pPr>
            <a:lvl8pPr marL="2664695" indent="0">
              <a:buNone/>
              <a:defRPr sz="1300" b="1"/>
            </a:lvl8pPr>
            <a:lvl9pPr marL="3045366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2238" y="2398410"/>
            <a:ext cx="5940339" cy="4357391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9655" y="1692889"/>
            <a:ext cx="5942673" cy="70551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671" indent="0">
              <a:buNone/>
              <a:defRPr sz="1700" b="1"/>
            </a:lvl2pPr>
            <a:lvl3pPr marL="761342" indent="0">
              <a:buNone/>
              <a:defRPr sz="1500" b="1"/>
            </a:lvl3pPr>
            <a:lvl4pPr marL="1142012" indent="0">
              <a:buNone/>
              <a:defRPr sz="1300" b="1"/>
            </a:lvl4pPr>
            <a:lvl5pPr marL="1522683" indent="0">
              <a:buNone/>
              <a:defRPr sz="1300" b="1"/>
            </a:lvl5pPr>
            <a:lvl6pPr marL="1903354" indent="0">
              <a:buNone/>
              <a:defRPr sz="1300" b="1"/>
            </a:lvl6pPr>
            <a:lvl7pPr marL="2284023" indent="0">
              <a:buNone/>
              <a:defRPr sz="1300" b="1"/>
            </a:lvl7pPr>
            <a:lvl8pPr marL="2664695" indent="0">
              <a:buNone/>
              <a:defRPr sz="1300" b="1"/>
            </a:lvl8pPr>
            <a:lvl9pPr marL="3045366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9655" y="2398410"/>
            <a:ext cx="5942673" cy="4357391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315F1C-D334-0D03-202F-29AD71CFDAB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B4C0C3-8187-8046-8477-70BFB948A63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6369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5435A3B6-AF8E-9FD3-3FF5-7D3DE58486D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9E543-4116-1A4F-92CE-B4A487B436C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05241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AFBF4500-09A0-F78D-E14A-176549A0BB9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BBD691-D906-8E42-B308-97201682B82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5909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229" y="301119"/>
            <a:ext cx="4423161" cy="1281483"/>
          </a:xfrm>
        </p:spPr>
        <p:txBody>
          <a:bodyPr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6449" y="301121"/>
            <a:ext cx="7515872" cy="6454683"/>
          </a:xfrm>
        </p:spPr>
        <p:txBody>
          <a:bodyPr/>
          <a:lstStyle>
            <a:lvl1pPr>
              <a:defRPr sz="2701"/>
            </a:lvl1pPr>
            <a:lvl2pPr>
              <a:defRPr sz="23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229" y="1582604"/>
            <a:ext cx="4423161" cy="5173199"/>
          </a:xfrm>
        </p:spPr>
        <p:txBody>
          <a:bodyPr/>
          <a:lstStyle>
            <a:lvl1pPr marL="0" indent="0">
              <a:buNone/>
              <a:defRPr sz="1200"/>
            </a:lvl1pPr>
            <a:lvl2pPr marL="380671" indent="0">
              <a:buNone/>
              <a:defRPr sz="1000"/>
            </a:lvl2pPr>
            <a:lvl3pPr marL="761342" indent="0">
              <a:buNone/>
              <a:defRPr sz="800"/>
            </a:lvl3pPr>
            <a:lvl4pPr marL="1142012" indent="0">
              <a:buNone/>
              <a:defRPr sz="700"/>
            </a:lvl4pPr>
            <a:lvl5pPr marL="1522683" indent="0">
              <a:buNone/>
              <a:defRPr sz="700"/>
            </a:lvl5pPr>
            <a:lvl6pPr marL="1903354" indent="0">
              <a:buNone/>
              <a:defRPr sz="700"/>
            </a:lvl6pPr>
            <a:lvl7pPr marL="2284023" indent="0">
              <a:buNone/>
              <a:defRPr sz="700"/>
            </a:lvl7pPr>
            <a:lvl8pPr marL="2664695" indent="0">
              <a:buNone/>
              <a:defRPr sz="700"/>
            </a:lvl8pPr>
            <a:lvl9pPr marL="3045366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8D00C51-616A-20AA-0DB7-86F2E4963D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40E1E-F9AC-B44E-B396-C92FCC492B5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931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30" y="5293997"/>
            <a:ext cx="8066723" cy="624986"/>
          </a:xfrm>
        </p:spPr>
        <p:txBody>
          <a:bodyPr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30" y="675755"/>
            <a:ext cx="8066723" cy="4537710"/>
          </a:xfrm>
        </p:spPr>
        <p:txBody>
          <a:bodyPr/>
          <a:lstStyle>
            <a:lvl1pPr marL="0" indent="0">
              <a:buNone/>
              <a:defRPr sz="2701"/>
            </a:lvl1pPr>
            <a:lvl2pPr marL="380671" indent="0">
              <a:buNone/>
              <a:defRPr sz="2300"/>
            </a:lvl2pPr>
            <a:lvl3pPr marL="761342" indent="0">
              <a:buNone/>
              <a:defRPr sz="2000"/>
            </a:lvl3pPr>
            <a:lvl4pPr marL="1142012" indent="0">
              <a:buNone/>
              <a:defRPr sz="1700"/>
            </a:lvl4pPr>
            <a:lvl5pPr marL="1522683" indent="0">
              <a:buNone/>
              <a:defRPr sz="1700"/>
            </a:lvl5pPr>
            <a:lvl6pPr marL="1903354" indent="0">
              <a:buNone/>
              <a:defRPr sz="1700"/>
            </a:lvl6pPr>
            <a:lvl7pPr marL="2284023" indent="0">
              <a:buNone/>
              <a:defRPr sz="1700"/>
            </a:lvl7pPr>
            <a:lvl8pPr marL="2664695" indent="0">
              <a:buNone/>
              <a:defRPr sz="1700"/>
            </a:lvl8pPr>
            <a:lvl9pPr marL="3045366" indent="0">
              <a:buNone/>
              <a:defRPr sz="17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30" y="5918989"/>
            <a:ext cx="8066723" cy="887583"/>
          </a:xfrm>
        </p:spPr>
        <p:txBody>
          <a:bodyPr/>
          <a:lstStyle>
            <a:lvl1pPr marL="0" indent="0">
              <a:buNone/>
              <a:defRPr sz="1200"/>
            </a:lvl1pPr>
            <a:lvl2pPr marL="380671" indent="0">
              <a:buNone/>
              <a:defRPr sz="1000"/>
            </a:lvl2pPr>
            <a:lvl3pPr marL="761342" indent="0">
              <a:buNone/>
              <a:defRPr sz="800"/>
            </a:lvl3pPr>
            <a:lvl4pPr marL="1142012" indent="0">
              <a:buNone/>
              <a:defRPr sz="700"/>
            </a:lvl4pPr>
            <a:lvl5pPr marL="1522683" indent="0">
              <a:buNone/>
              <a:defRPr sz="700"/>
            </a:lvl5pPr>
            <a:lvl6pPr marL="1903354" indent="0">
              <a:buNone/>
              <a:defRPr sz="700"/>
            </a:lvl6pPr>
            <a:lvl7pPr marL="2284023" indent="0">
              <a:buNone/>
              <a:defRPr sz="700"/>
            </a:lvl7pPr>
            <a:lvl8pPr marL="2664695" indent="0">
              <a:buNone/>
              <a:defRPr sz="700"/>
            </a:lvl8pPr>
            <a:lvl9pPr marL="3045366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FFB048C-440B-9115-A83C-1C33F5F8D9D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DEB92D-7F15-5C4F-A44D-C7F9499430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04955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052FE46-1D73-7AE7-210B-EA2F0556980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C76C4-B1D9-6545-81AF-94AF862189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46538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35263" y="127802"/>
            <a:ext cx="2910650" cy="63531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8646" y="127802"/>
            <a:ext cx="8512539" cy="6353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0CAB4E7-5936-11FB-2AD9-84BDE3AF545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20EA9F-6755-FE41-96A8-9A0B8B0D89E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4850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651" y="127801"/>
            <a:ext cx="11647264" cy="794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98653" y="1636869"/>
            <a:ext cx="5711595" cy="48440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4316" y="1636869"/>
            <a:ext cx="5711595" cy="48440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7D341F6-DFD0-F620-53E2-A1EE6753715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B60DDF-BFF1-E847-9EFB-A5A4C6BE862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0728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C09171AC-0098-1FFC-9376-8B5E13371F21}"/>
              </a:ext>
            </a:extLst>
          </p:cNvPr>
          <p:cNvSpPr>
            <a:spLocks noChangeArrowheads="1"/>
          </p:cNvSpPr>
          <p:nvPr/>
        </p:nvSpPr>
        <p:spPr bwMode="gray">
          <a:xfrm>
            <a:off x="896552" y="6718304"/>
            <a:ext cx="8369033" cy="41116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b"/>
          <a:lstStyle>
            <a:lvl1pPr eaLnBrk="0" hangingPunct="0"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endParaRPr lang="en-GB" altLang="en-US" sz="120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98651" y="2113054"/>
            <a:ext cx="11647264" cy="1418035"/>
          </a:xfrm>
        </p:spPr>
        <p:txBody>
          <a:bodyPr/>
          <a:lstStyle>
            <a:lvl1pPr>
              <a:defRPr sz="3700">
                <a:solidFill>
                  <a:schemeClr val="accent1"/>
                </a:solidFill>
              </a:defRPr>
            </a:lvl1pPr>
          </a:lstStyle>
          <a:p>
            <a:r>
              <a:rPr lang="en-GB"/>
              <a:t>Titelmasterformat durch Klicken bearbeiten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98651" y="3511832"/>
            <a:ext cx="11647264" cy="2969119"/>
          </a:xfrm>
        </p:spPr>
        <p:txBody>
          <a:bodyPr/>
          <a:lstStyle>
            <a:lvl1pPr>
              <a:spcAft>
                <a:spcPct val="20000"/>
              </a:spcAft>
              <a:defRPr sz="1700"/>
            </a:lvl1pPr>
          </a:lstStyle>
          <a:p>
            <a:r>
              <a:rPr lang="en-GB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18238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39EE07-9E7B-963B-0D4F-1A2D73A3051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9628EC-09EA-524A-8D5C-263D3882B0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47999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038" y="4859833"/>
            <a:ext cx="11427859" cy="1502066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038" y="3205466"/>
            <a:ext cx="11427859" cy="1654373"/>
          </a:xfrm>
        </p:spPr>
        <p:txBody>
          <a:bodyPr anchor="b"/>
          <a:lstStyle>
            <a:lvl1pPr marL="0" indent="0">
              <a:buNone/>
              <a:defRPr sz="1700"/>
            </a:lvl1pPr>
            <a:lvl2pPr marL="380671" indent="0">
              <a:buNone/>
              <a:defRPr sz="1500"/>
            </a:lvl2pPr>
            <a:lvl3pPr marL="761342" indent="0">
              <a:buNone/>
              <a:defRPr sz="1300"/>
            </a:lvl3pPr>
            <a:lvl4pPr marL="1142012" indent="0">
              <a:buNone/>
              <a:defRPr sz="1200"/>
            </a:lvl4pPr>
            <a:lvl5pPr marL="1522683" indent="0">
              <a:buNone/>
              <a:defRPr sz="1200"/>
            </a:lvl5pPr>
            <a:lvl6pPr marL="1903354" indent="0">
              <a:buNone/>
              <a:defRPr sz="1200"/>
            </a:lvl6pPr>
            <a:lvl7pPr marL="2284023" indent="0">
              <a:buNone/>
              <a:defRPr sz="1200"/>
            </a:lvl7pPr>
            <a:lvl8pPr marL="2664695" indent="0">
              <a:buNone/>
              <a:defRPr sz="1200"/>
            </a:lvl8pPr>
            <a:lvl9pPr marL="3045366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0B2F7E-9A2B-1438-A110-20867497138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3D67E7-D0D7-6F4A-AD89-FEB8A6BFAE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3768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8653" y="1636869"/>
            <a:ext cx="5711595" cy="4844075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4316" y="1636869"/>
            <a:ext cx="5711595" cy="4844075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A85978-0028-1961-F7DD-56BDF0AA38D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23CC3A-28CD-7647-B09B-E20EA2CB859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7610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229" y="302869"/>
            <a:ext cx="12100084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238" y="1692889"/>
            <a:ext cx="5940339" cy="70551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671" indent="0">
              <a:buNone/>
              <a:defRPr sz="1700" b="1"/>
            </a:lvl2pPr>
            <a:lvl3pPr marL="761342" indent="0">
              <a:buNone/>
              <a:defRPr sz="1500" b="1"/>
            </a:lvl3pPr>
            <a:lvl4pPr marL="1142012" indent="0">
              <a:buNone/>
              <a:defRPr sz="1300" b="1"/>
            </a:lvl4pPr>
            <a:lvl5pPr marL="1522683" indent="0">
              <a:buNone/>
              <a:defRPr sz="1300" b="1"/>
            </a:lvl5pPr>
            <a:lvl6pPr marL="1903354" indent="0">
              <a:buNone/>
              <a:defRPr sz="1300" b="1"/>
            </a:lvl6pPr>
            <a:lvl7pPr marL="2284023" indent="0">
              <a:buNone/>
              <a:defRPr sz="1300" b="1"/>
            </a:lvl7pPr>
            <a:lvl8pPr marL="2664695" indent="0">
              <a:buNone/>
              <a:defRPr sz="1300" b="1"/>
            </a:lvl8pPr>
            <a:lvl9pPr marL="3045366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2238" y="2398410"/>
            <a:ext cx="5940339" cy="4357391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9655" y="1692889"/>
            <a:ext cx="5942673" cy="70551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671" indent="0">
              <a:buNone/>
              <a:defRPr sz="1700" b="1"/>
            </a:lvl2pPr>
            <a:lvl3pPr marL="761342" indent="0">
              <a:buNone/>
              <a:defRPr sz="1500" b="1"/>
            </a:lvl3pPr>
            <a:lvl4pPr marL="1142012" indent="0">
              <a:buNone/>
              <a:defRPr sz="1300" b="1"/>
            </a:lvl4pPr>
            <a:lvl5pPr marL="1522683" indent="0">
              <a:buNone/>
              <a:defRPr sz="1300" b="1"/>
            </a:lvl5pPr>
            <a:lvl6pPr marL="1903354" indent="0">
              <a:buNone/>
              <a:defRPr sz="1300" b="1"/>
            </a:lvl6pPr>
            <a:lvl7pPr marL="2284023" indent="0">
              <a:buNone/>
              <a:defRPr sz="1300" b="1"/>
            </a:lvl7pPr>
            <a:lvl8pPr marL="2664695" indent="0">
              <a:buNone/>
              <a:defRPr sz="1300" b="1"/>
            </a:lvl8pPr>
            <a:lvl9pPr marL="3045366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9655" y="2398410"/>
            <a:ext cx="5942673" cy="4357391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7E73A57-0671-F7A9-9F75-F2D5C40358F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C90DD5-82FA-E945-8269-091B82097F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91276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BE6E413-39B2-B88E-7D36-8060A124E83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C69D01-81EB-194D-AC32-A9FFCE6232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481776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D32242C-F3A1-DBCF-70DE-3870281262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4BC198-D6DC-5446-9A6F-13FE15E5A68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3039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229" y="301119"/>
            <a:ext cx="4423161" cy="1281483"/>
          </a:xfrm>
        </p:spPr>
        <p:txBody>
          <a:bodyPr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6449" y="301121"/>
            <a:ext cx="7515872" cy="6454683"/>
          </a:xfrm>
        </p:spPr>
        <p:txBody>
          <a:bodyPr/>
          <a:lstStyle>
            <a:lvl1pPr>
              <a:defRPr sz="2701"/>
            </a:lvl1pPr>
            <a:lvl2pPr>
              <a:defRPr sz="23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229" y="1582604"/>
            <a:ext cx="4423161" cy="5173199"/>
          </a:xfrm>
        </p:spPr>
        <p:txBody>
          <a:bodyPr/>
          <a:lstStyle>
            <a:lvl1pPr marL="0" indent="0">
              <a:buNone/>
              <a:defRPr sz="1200"/>
            </a:lvl1pPr>
            <a:lvl2pPr marL="380671" indent="0">
              <a:buNone/>
              <a:defRPr sz="1000"/>
            </a:lvl2pPr>
            <a:lvl3pPr marL="761342" indent="0">
              <a:buNone/>
              <a:defRPr sz="800"/>
            </a:lvl3pPr>
            <a:lvl4pPr marL="1142012" indent="0">
              <a:buNone/>
              <a:defRPr sz="700"/>
            </a:lvl4pPr>
            <a:lvl5pPr marL="1522683" indent="0">
              <a:buNone/>
              <a:defRPr sz="700"/>
            </a:lvl5pPr>
            <a:lvl6pPr marL="1903354" indent="0">
              <a:buNone/>
              <a:defRPr sz="700"/>
            </a:lvl6pPr>
            <a:lvl7pPr marL="2284023" indent="0">
              <a:buNone/>
              <a:defRPr sz="700"/>
            </a:lvl7pPr>
            <a:lvl8pPr marL="2664695" indent="0">
              <a:buNone/>
              <a:defRPr sz="700"/>
            </a:lvl8pPr>
            <a:lvl9pPr marL="3045366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334851-499C-C0CD-05B3-215CCE73B3E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5790AA-5A19-4F45-B96B-3B441CE3D3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7504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30" y="5293997"/>
            <a:ext cx="8066723" cy="624986"/>
          </a:xfrm>
        </p:spPr>
        <p:txBody>
          <a:bodyPr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30" y="675755"/>
            <a:ext cx="8066723" cy="4537710"/>
          </a:xfrm>
        </p:spPr>
        <p:txBody>
          <a:bodyPr/>
          <a:lstStyle>
            <a:lvl1pPr marL="0" indent="0">
              <a:buNone/>
              <a:defRPr sz="2701"/>
            </a:lvl1pPr>
            <a:lvl2pPr marL="380671" indent="0">
              <a:buNone/>
              <a:defRPr sz="2300"/>
            </a:lvl2pPr>
            <a:lvl3pPr marL="761342" indent="0">
              <a:buNone/>
              <a:defRPr sz="2000"/>
            </a:lvl3pPr>
            <a:lvl4pPr marL="1142012" indent="0">
              <a:buNone/>
              <a:defRPr sz="1700"/>
            </a:lvl4pPr>
            <a:lvl5pPr marL="1522683" indent="0">
              <a:buNone/>
              <a:defRPr sz="1700"/>
            </a:lvl5pPr>
            <a:lvl6pPr marL="1903354" indent="0">
              <a:buNone/>
              <a:defRPr sz="1700"/>
            </a:lvl6pPr>
            <a:lvl7pPr marL="2284023" indent="0">
              <a:buNone/>
              <a:defRPr sz="1700"/>
            </a:lvl7pPr>
            <a:lvl8pPr marL="2664695" indent="0">
              <a:buNone/>
              <a:defRPr sz="1700"/>
            </a:lvl8pPr>
            <a:lvl9pPr marL="3045366" indent="0">
              <a:buNone/>
              <a:defRPr sz="17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30" y="5918989"/>
            <a:ext cx="8066723" cy="887583"/>
          </a:xfrm>
        </p:spPr>
        <p:txBody>
          <a:bodyPr/>
          <a:lstStyle>
            <a:lvl1pPr marL="0" indent="0">
              <a:buNone/>
              <a:defRPr sz="1200"/>
            </a:lvl1pPr>
            <a:lvl2pPr marL="380671" indent="0">
              <a:buNone/>
              <a:defRPr sz="1000"/>
            </a:lvl2pPr>
            <a:lvl3pPr marL="761342" indent="0">
              <a:buNone/>
              <a:defRPr sz="800"/>
            </a:lvl3pPr>
            <a:lvl4pPr marL="1142012" indent="0">
              <a:buNone/>
              <a:defRPr sz="700"/>
            </a:lvl4pPr>
            <a:lvl5pPr marL="1522683" indent="0">
              <a:buNone/>
              <a:defRPr sz="700"/>
            </a:lvl5pPr>
            <a:lvl6pPr marL="1903354" indent="0">
              <a:buNone/>
              <a:defRPr sz="700"/>
            </a:lvl6pPr>
            <a:lvl7pPr marL="2284023" indent="0">
              <a:buNone/>
              <a:defRPr sz="700"/>
            </a:lvl7pPr>
            <a:lvl8pPr marL="2664695" indent="0">
              <a:buNone/>
              <a:defRPr sz="700"/>
            </a:lvl8pPr>
            <a:lvl9pPr marL="3045366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022FEB-3BF7-4407-EF4C-0B5607025C6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574030-3BC3-594A-99C3-FE7E8DF401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07146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8DD3F9-DD80-B154-7E9F-BD8CCA3AAFB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0F8E17-9C0E-1C43-AC4A-75E4F1885A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93090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35263" y="127802"/>
            <a:ext cx="2910650" cy="63531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8646" y="127802"/>
            <a:ext cx="8512539" cy="6353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C80085-CBFE-3CE2-F864-C8623231D5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6E3D89-7F7F-8E43-A323-8A978A438E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694333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98651" y="127802"/>
            <a:ext cx="11647264" cy="63531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56E4DE3-DEC8-1263-9A23-79F12992E31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F96080-851A-264D-82DC-7882EA0F9B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98186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651" y="127801"/>
            <a:ext cx="11647264" cy="794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98651" y="1636869"/>
            <a:ext cx="11647264" cy="484407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7482E4-5209-3A02-C4FA-13B3F2585A4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F2ED24-6030-144E-BADB-AA0D649287A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315365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898651" y="127801"/>
            <a:ext cx="11647264" cy="794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98653" y="1636868"/>
            <a:ext cx="5711595" cy="23371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34316" y="1636868"/>
            <a:ext cx="5711595" cy="23371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898653" y="4142065"/>
            <a:ext cx="5711595" cy="2338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34316" y="4142065"/>
            <a:ext cx="5711595" cy="2338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6DAC04D-0675-425E-ADB7-712D2C408C0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45581-535D-014B-A275-1618BF60D5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648254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651" y="127801"/>
            <a:ext cx="11647264" cy="794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8653" y="1636869"/>
            <a:ext cx="5711595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34316" y="1636868"/>
            <a:ext cx="5711595" cy="23371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34316" y="4142065"/>
            <a:ext cx="5711595" cy="2338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33AA4BF-3A0E-F9AB-B01A-93072455BDF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5D9F5C-B456-A144-A4E8-909794C9BAF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09544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651" y="127801"/>
            <a:ext cx="11647264" cy="794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98653" y="1636869"/>
            <a:ext cx="5711595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4316" y="1636869"/>
            <a:ext cx="5711595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114A77-AD74-8A02-D355-B2A22E736AF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7F80D7-A9E0-9749-A7F9-6AA3BFABC38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592114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8343" y="2349393"/>
            <a:ext cx="11427857" cy="162111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6694" y="4285615"/>
            <a:ext cx="9411178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E698-BD2C-D3E2-B203-F0FC21E3E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DCDF8-1771-0645-AD75-2822BE4BA88B}" type="datetimeFigureOut">
              <a:rPr lang="en-US" altLang="en-US"/>
              <a:pPr>
                <a:defRPr/>
              </a:pPr>
              <a:t>8/9/2025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84860-0C0E-7F40-560C-92A18FBAC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550B2-25DE-3D7C-DEDB-F54098196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672E2-6701-744D-8112-A42F0302A5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14456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F02D1-D7F8-19BA-AF87-D8EDB274E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5B788-324A-8743-9F8B-67FE0B03B996}" type="datetimeFigureOut">
              <a:rPr lang="en-US" altLang="en-US"/>
              <a:pPr>
                <a:defRPr/>
              </a:pPr>
              <a:t>8/9/2025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68A1E-E73D-5DE6-5850-6020DE7A7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32E99-D495-FD5A-AEB1-CFD0078D7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3062D-FD8B-6848-88C3-6E4F7FE755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746011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027" y="4859833"/>
            <a:ext cx="11427857" cy="150206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027" y="3205466"/>
            <a:ext cx="11427857" cy="165437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2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A459D-2F0A-BCC5-C708-575864D8C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CB6BA-E1A8-1A46-997C-228242AC4178}" type="datetimeFigureOut">
              <a:rPr lang="en-US" altLang="en-US"/>
              <a:pPr>
                <a:defRPr/>
              </a:pPr>
              <a:t>8/9/2025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641F3-8329-5174-CEF9-CA3094A0E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C752E2-0CEF-9F67-B84C-7EACABA91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7020BC-3938-4048-802B-C1EDF790AA5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965739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2227" y="1764672"/>
            <a:ext cx="5938003" cy="49911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4312" y="1764672"/>
            <a:ext cx="5938003" cy="49911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56323FD-3659-C8D0-7FCC-2744C67E6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4EED0-AB5D-224D-BC61-9F023BBAF2D2}" type="datetimeFigureOut">
              <a:rPr lang="en-US" altLang="en-US"/>
              <a:pPr>
                <a:defRPr/>
              </a:pPr>
              <a:t>8/9/2025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28C54D-2118-9EC7-43CE-063E41263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EA2B07-A952-365D-58AB-FCCF2F311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F7B30B-318E-EF41-9329-E7524B31CBD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333905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238" y="1692894"/>
            <a:ext cx="5940339" cy="7055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7" indent="0">
              <a:buNone/>
              <a:defRPr sz="2000" b="1"/>
            </a:lvl2pPr>
            <a:lvl3pPr marL="914414" indent="0">
              <a:buNone/>
              <a:defRPr sz="1800" b="1"/>
            </a:lvl3pPr>
            <a:lvl4pPr marL="1371621" indent="0">
              <a:buNone/>
              <a:defRPr sz="1600" b="1"/>
            </a:lvl4pPr>
            <a:lvl5pPr marL="1828829" indent="0">
              <a:buNone/>
              <a:defRPr sz="1600" b="1"/>
            </a:lvl5pPr>
            <a:lvl6pPr marL="2286036" indent="0">
              <a:buNone/>
              <a:defRPr sz="1600" b="1"/>
            </a:lvl6pPr>
            <a:lvl7pPr marL="2743243" indent="0">
              <a:buNone/>
              <a:defRPr sz="1600" b="1"/>
            </a:lvl7pPr>
            <a:lvl8pPr marL="3200451" indent="0">
              <a:buNone/>
              <a:defRPr sz="1600" b="1"/>
            </a:lvl8pPr>
            <a:lvl9pPr marL="3657657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2238" y="2398409"/>
            <a:ext cx="5940339" cy="43573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9653" y="1692894"/>
            <a:ext cx="5942673" cy="7055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7" indent="0">
              <a:buNone/>
              <a:defRPr sz="2000" b="1"/>
            </a:lvl2pPr>
            <a:lvl3pPr marL="914414" indent="0">
              <a:buNone/>
              <a:defRPr sz="1800" b="1"/>
            </a:lvl3pPr>
            <a:lvl4pPr marL="1371621" indent="0">
              <a:buNone/>
              <a:defRPr sz="1600" b="1"/>
            </a:lvl4pPr>
            <a:lvl5pPr marL="1828829" indent="0">
              <a:buNone/>
              <a:defRPr sz="1600" b="1"/>
            </a:lvl5pPr>
            <a:lvl6pPr marL="2286036" indent="0">
              <a:buNone/>
              <a:defRPr sz="1600" b="1"/>
            </a:lvl6pPr>
            <a:lvl7pPr marL="2743243" indent="0">
              <a:buNone/>
              <a:defRPr sz="1600" b="1"/>
            </a:lvl7pPr>
            <a:lvl8pPr marL="3200451" indent="0">
              <a:buNone/>
              <a:defRPr sz="1600" b="1"/>
            </a:lvl8pPr>
            <a:lvl9pPr marL="3657657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9653" y="2398409"/>
            <a:ext cx="5942673" cy="43573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705FB1B-0D90-6C60-3B4F-51734CC14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FA409-269F-674C-A2F7-E0ACD5AA5393}" type="datetimeFigureOut">
              <a:rPr lang="en-US" altLang="en-US"/>
              <a:pPr>
                <a:defRPr/>
              </a:pPr>
              <a:t>8/9/2025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83CC42D-4C2A-B9A0-6B59-4A4761AA7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017E455-F14E-AE55-6256-457480527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D1AD0-CFA7-F340-B7F8-1C4069140DC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421440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E048D9D-0185-C871-33AF-698ABBE20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589F0-C585-6E45-A69C-864ACBC35DA5}" type="datetimeFigureOut">
              <a:rPr lang="en-US" altLang="en-US"/>
              <a:pPr>
                <a:defRPr/>
              </a:pPr>
              <a:t>8/9/2025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795A5FA-C26C-34D0-B29F-F17DD0EAC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B515484-B73F-0373-05B0-3F606586D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EE548-317B-DC41-836E-DCFB7002D1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837033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B17450A-88A1-5558-D10A-65BD75AA5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67468-4B5A-514F-9FE5-6CDDAFE6D99A}" type="datetimeFigureOut">
              <a:rPr lang="en-US" altLang="en-US"/>
              <a:pPr>
                <a:defRPr/>
              </a:pPr>
              <a:t>8/9/2025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2CD8F0D-F6DC-2414-A893-3C7EE2392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C617E8C-C326-683B-D2F5-D5C216880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414C21-D2C1-8849-BC6C-F6C817E309A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848461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227" y="301118"/>
            <a:ext cx="4423161" cy="128148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6443" y="301121"/>
            <a:ext cx="7515870" cy="64546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227" y="1582598"/>
            <a:ext cx="4423161" cy="5173200"/>
          </a:xfrm>
        </p:spPr>
        <p:txBody>
          <a:bodyPr/>
          <a:lstStyle>
            <a:lvl1pPr marL="0" indent="0">
              <a:buNone/>
              <a:defRPr sz="1400"/>
            </a:lvl1pPr>
            <a:lvl2pPr marL="457207" indent="0">
              <a:buNone/>
              <a:defRPr sz="1200"/>
            </a:lvl2pPr>
            <a:lvl3pPr marL="914414" indent="0">
              <a:buNone/>
              <a:defRPr sz="1000"/>
            </a:lvl3pPr>
            <a:lvl4pPr marL="1371621" indent="0">
              <a:buNone/>
              <a:defRPr sz="901"/>
            </a:lvl4pPr>
            <a:lvl5pPr marL="1828829" indent="0">
              <a:buNone/>
              <a:defRPr sz="901"/>
            </a:lvl5pPr>
            <a:lvl6pPr marL="2286036" indent="0">
              <a:buNone/>
              <a:defRPr sz="901"/>
            </a:lvl6pPr>
            <a:lvl7pPr marL="2743243" indent="0">
              <a:buNone/>
              <a:defRPr sz="901"/>
            </a:lvl7pPr>
            <a:lvl8pPr marL="3200451" indent="0">
              <a:buNone/>
              <a:defRPr sz="901"/>
            </a:lvl8pPr>
            <a:lvl9pPr marL="3657657" indent="0">
              <a:buNone/>
              <a:defRPr sz="90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97580C9-E088-2CF7-A614-C95B3CACF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A36F4-729F-9844-99D7-5E4DC00ABDFC}" type="datetimeFigureOut">
              <a:rPr lang="en-US" altLang="en-US"/>
              <a:pPr>
                <a:defRPr/>
              </a:pPr>
              <a:t>8/9/2025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855BE90-C576-0992-2D3A-CA31FDBC4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8578295-CB11-9E30-69A0-A08A089DC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1123BF-A4A9-2848-8A78-2DB063EAF5A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764056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30" y="5293996"/>
            <a:ext cx="8066723" cy="6249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30" y="675755"/>
            <a:ext cx="8066723" cy="453771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7" indent="0">
              <a:buNone/>
              <a:defRPr sz="2800"/>
            </a:lvl2pPr>
            <a:lvl3pPr marL="914414" indent="0">
              <a:buNone/>
              <a:defRPr sz="2400"/>
            </a:lvl3pPr>
            <a:lvl4pPr marL="1371621" indent="0">
              <a:buNone/>
              <a:defRPr sz="2000"/>
            </a:lvl4pPr>
            <a:lvl5pPr marL="1828829" indent="0">
              <a:buNone/>
              <a:defRPr sz="2000"/>
            </a:lvl5pPr>
            <a:lvl6pPr marL="2286036" indent="0">
              <a:buNone/>
              <a:defRPr sz="2000"/>
            </a:lvl6pPr>
            <a:lvl7pPr marL="2743243" indent="0">
              <a:buNone/>
              <a:defRPr sz="2000"/>
            </a:lvl7pPr>
            <a:lvl8pPr marL="3200451" indent="0">
              <a:buNone/>
              <a:defRPr sz="2000"/>
            </a:lvl8pPr>
            <a:lvl9pPr marL="3657657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30" y="5918982"/>
            <a:ext cx="8066723" cy="887584"/>
          </a:xfrm>
        </p:spPr>
        <p:txBody>
          <a:bodyPr/>
          <a:lstStyle>
            <a:lvl1pPr marL="0" indent="0">
              <a:buNone/>
              <a:defRPr sz="1400"/>
            </a:lvl1pPr>
            <a:lvl2pPr marL="457207" indent="0">
              <a:buNone/>
              <a:defRPr sz="1200"/>
            </a:lvl2pPr>
            <a:lvl3pPr marL="914414" indent="0">
              <a:buNone/>
              <a:defRPr sz="1000"/>
            </a:lvl3pPr>
            <a:lvl4pPr marL="1371621" indent="0">
              <a:buNone/>
              <a:defRPr sz="901"/>
            </a:lvl4pPr>
            <a:lvl5pPr marL="1828829" indent="0">
              <a:buNone/>
              <a:defRPr sz="901"/>
            </a:lvl5pPr>
            <a:lvl6pPr marL="2286036" indent="0">
              <a:buNone/>
              <a:defRPr sz="901"/>
            </a:lvl6pPr>
            <a:lvl7pPr marL="2743243" indent="0">
              <a:buNone/>
              <a:defRPr sz="901"/>
            </a:lvl7pPr>
            <a:lvl8pPr marL="3200451" indent="0">
              <a:buNone/>
              <a:defRPr sz="901"/>
            </a:lvl8pPr>
            <a:lvl9pPr marL="3657657" indent="0">
              <a:buNone/>
              <a:defRPr sz="90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4A09B25-B09D-5B24-A9A7-FB8C85006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09EDA-2F80-6145-9AE9-2EDF92C01F7C}" type="datetimeFigureOut">
              <a:rPr lang="en-US" altLang="en-US"/>
              <a:pPr>
                <a:defRPr/>
              </a:pPr>
              <a:t>8/9/2025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7F30679-F572-044A-F6E0-A2B0A7119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2753A2C-9700-7825-51A6-02E42BCEA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B3DAA-D638-C443-AC44-B7D7AD4CEE0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11653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298BF1-1155-727D-9817-0100D42B6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54501-DFA9-A34B-9ABC-112961A04B74}" type="datetimeFigureOut">
              <a:rPr lang="en-US" altLang="en-US"/>
              <a:pPr>
                <a:defRPr/>
              </a:pPr>
              <a:t>8/9/2025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49D7B-4893-7CD7-FE0E-7A2D19CFE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D988A-5CAA-B203-9AD9-51E38D788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1ADC7B-22A4-C145-985D-B1C6A1E6043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89158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47289" y="302865"/>
            <a:ext cx="3025022" cy="645293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2237" y="302865"/>
            <a:ext cx="8850987" cy="645293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832BD-D198-DE8F-0B06-99E2E3BFB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9C6CC-086E-894B-8DEB-6CF2063E461C}" type="datetimeFigureOut">
              <a:rPr lang="en-US" altLang="en-US"/>
              <a:pPr>
                <a:defRPr/>
              </a:pPr>
              <a:t>8/9/2025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22CE4-57F1-0EF3-F5CA-F7EF543ED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59453-1252-6196-3F5F-CAE631361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0D8FF-6749-A14F-8F50-6A95739BE9A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9517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8" descr="Balken">
            <a:extLst>
              <a:ext uri="{FF2B5EF4-FFF2-40B4-BE49-F238E27FC236}">
                <a16:creationId xmlns:a16="http://schemas.microsoft.com/office/drawing/2014/main" id="{73E2F854-AA2E-0DB5-31C4-61248959E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90" y="958852"/>
            <a:ext cx="12807321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DD0A0922-20EA-9BC0-13E3-4E2B95CEB6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896552" y="127002"/>
            <a:ext cx="11651439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Titelmasterformat durch Klicken bearbeiten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E8F19651-1B51-F443-CF3D-8AE5058F0D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gray">
          <a:xfrm>
            <a:off x="896552" y="1636713"/>
            <a:ext cx="11651439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Textmasterformate durch Klicken bearbeiten</a:t>
            </a:r>
          </a:p>
          <a:p>
            <a:pPr lvl="1"/>
            <a:r>
              <a:rPr lang="en-GB" altLang="en-US"/>
              <a:t>Zweite Ebene</a:t>
            </a:r>
          </a:p>
          <a:p>
            <a:pPr lvl="2"/>
            <a:r>
              <a:rPr lang="en-GB" altLang="en-US"/>
              <a:t>Dritte Ebene</a:t>
            </a:r>
          </a:p>
          <a:p>
            <a:pPr lvl="3"/>
            <a:r>
              <a:rPr lang="en-GB" altLang="en-US"/>
              <a:t>Vierte Ebene</a:t>
            </a:r>
          </a:p>
          <a:p>
            <a:pPr lvl="4"/>
            <a:r>
              <a:rPr lang="en-GB" altLang="en-US"/>
              <a:t>Fünfte Ebene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2A45F55-77DD-B4CA-AE9B-ADA4D655BB3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70483" y="6718304"/>
            <a:ext cx="9313741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C65A6D77-A31C-7B45-B1A9-29F4AFBCAAC7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2" name="Picture 7" descr="logo">
            <a:extLst>
              <a:ext uri="{FF2B5EF4-FFF2-40B4-BE49-F238E27FC236}">
                <a16:creationId xmlns:a16="http://schemas.microsoft.com/office/drawing/2014/main" id="{0463F8BE-A425-A8FA-0156-ADB4CD52B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4305" y="6502404"/>
            <a:ext cx="3278702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9142" r:id="rId1"/>
    <p:sldLayoutId id="2147489106" r:id="rId2"/>
    <p:sldLayoutId id="2147489107" r:id="rId3"/>
    <p:sldLayoutId id="2147489108" r:id="rId4"/>
    <p:sldLayoutId id="2147489109" r:id="rId5"/>
    <p:sldLayoutId id="2147489110" r:id="rId6"/>
    <p:sldLayoutId id="2147489111" r:id="rId7"/>
    <p:sldLayoutId id="2147489112" r:id="rId8"/>
    <p:sldLayoutId id="2147489113" r:id="rId9"/>
    <p:sldLayoutId id="2147489114" r:id="rId10"/>
    <p:sldLayoutId id="2147489115" r:id="rId11"/>
    <p:sldLayoutId id="214748911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ヒラギノ角ゴ Pro W3" charset="-128"/>
          <a:cs typeface="ヒラギノ角ゴ Pro W3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ヒラギノ角ゴ Pro W3" charset="-128"/>
          <a:cs typeface="ヒラギノ角ゴ Pro W3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ヒラギノ角ゴ Pro W3" charset="-128"/>
          <a:cs typeface="ヒラギノ角ゴ Pro W3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ヒラギノ角ゴ Pro W3" charset="-128"/>
          <a:cs typeface="ヒラギノ角ゴ Pro W3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ヒラギノ角ゴ Pro W3" charset="-128"/>
          <a:cs typeface="ヒラギノ角ゴ Pro W3" charset="0"/>
        </a:defRPr>
      </a:lvl5pPr>
      <a:lvl6pPr marL="380671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6pPr>
      <a:lvl7pPr marL="761342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7pPr>
      <a:lvl8pPr marL="1142012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8pPr>
      <a:lvl9pPr marL="1522683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9pPr>
    </p:titleStyle>
    <p:bodyStyle>
      <a:lvl1pPr marL="284167" indent="-284167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1pPr>
      <a:lvl2pPr marL="219078" indent="-217491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2pPr>
      <a:lvl3pPr marL="438157" indent="-217491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3pPr>
      <a:lvl4pPr marL="668349" indent="-228604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892189" indent="-222254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5pPr>
      <a:lvl6pPr marL="1274189" indent="-223381" algn="l" rtl="0" fontAlgn="base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</a:defRPr>
      </a:lvl6pPr>
      <a:lvl7pPr marL="1654860" indent="-223381" algn="l" rtl="0" fontAlgn="base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</a:defRPr>
      </a:lvl7pPr>
      <a:lvl8pPr marL="2035531" indent="-223381" algn="l" rtl="0" fontAlgn="base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</a:defRPr>
      </a:lvl8pPr>
      <a:lvl9pPr marL="2416202" indent="-223381" algn="l" rtl="0" fontAlgn="base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671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342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012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2683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3354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4023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4695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5366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D2964C2-63E6-7E60-62AF-B602E228AC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896552" y="127002"/>
            <a:ext cx="11651439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Titelmasterformat durch Klicken bearbeiten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45801A2-2EC6-5502-1E72-7B353D3630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gray">
          <a:xfrm>
            <a:off x="896552" y="1636713"/>
            <a:ext cx="11651439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Textmasterformate durch Klicken bearbeiten</a:t>
            </a:r>
          </a:p>
          <a:p>
            <a:pPr lvl="1"/>
            <a:r>
              <a:rPr lang="en-GB" altLang="en-US"/>
              <a:t>Zweite Ebene</a:t>
            </a:r>
          </a:p>
          <a:p>
            <a:pPr lvl="2"/>
            <a:r>
              <a:rPr lang="en-GB" altLang="en-US"/>
              <a:t>Dritte Ebene</a:t>
            </a:r>
          </a:p>
          <a:p>
            <a:pPr lvl="3"/>
            <a:r>
              <a:rPr lang="en-GB" altLang="en-US"/>
              <a:t>Vierte Ebene</a:t>
            </a:r>
          </a:p>
          <a:p>
            <a:pPr lvl="4"/>
            <a:r>
              <a:rPr lang="en-GB" altLang="en-US"/>
              <a:t>Fünfte Ebene</a:t>
            </a:r>
          </a:p>
        </p:txBody>
      </p:sp>
      <p:sp>
        <p:nvSpPr>
          <p:cNvPr id="147460" name="Rectangle 4">
            <a:extLst>
              <a:ext uri="{FF2B5EF4-FFF2-40B4-BE49-F238E27FC236}">
                <a16:creationId xmlns:a16="http://schemas.microsoft.com/office/drawing/2014/main" id="{9833FC2A-D909-EACE-A43C-D005E2B2C09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2659134" y="6975475"/>
            <a:ext cx="448274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9E41DDF-0105-1845-A82B-0C8D40D95197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2053" name="Picture 21" descr="Balken">
            <a:extLst>
              <a:ext uri="{FF2B5EF4-FFF2-40B4-BE49-F238E27FC236}">
                <a16:creationId xmlns:a16="http://schemas.microsoft.com/office/drawing/2014/main" id="{A9BD5A34-95B4-B1BF-820F-98951B451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90" y="958852"/>
            <a:ext cx="12807321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7" descr="logo">
            <a:extLst>
              <a:ext uri="{FF2B5EF4-FFF2-40B4-BE49-F238E27FC236}">
                <a16:creationId xmlns:a16="http://schemas.microsoft.com/office/drawing/2014/main" id="{6E26BAC9-FAD8-79A7-209A-6286AB3F1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87" y="6831018"/>
            <a:ext cx="280449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8" descr="bonprix logo">
            <a:extLst>
              <a:ext uri="{FF2B5EF4-FFF2-40B4-BE49-F238E27FC236}">
                <a16:creationId xmlns:a16="http://schemas.microsoft.com/office/drawing/2014/main" id="{6E4B34E6-03B2-1F0A-33ED-43F48745A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0855" y="252417"/>
            <a:ext cx="1011398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9143" r:id="rId1"/>
    <p:sldLayoutId id="2147489117" r:id="rId2"/>
    <p:sldLayoutId id="2147489118" r:id="rId3"/>
    <p:sldLayoutId id="2147489119" r:id="rId4"/>
    <p:sldLayoutId id="2147489120" r:id="rId5"/>
    <p:sldLayoutId id="2147489121" r:id="rId6"/>
    <p:sldLayoutId id="2147489122" r:id="rId7"/>
    <p:sldLayoutId id="2147489123" r:id="rId8"/>
    <p:sldLayoutId id="2147489124" r:id="rId9"/>
    <p:sldLayoutId id="2147489125" r:id="rId10"/>
    <p:sldLayoutId id="2147489126" r:id="rId11"/>
    <p:sldLayoutId id="2147489127" r:id="rId12"/>
    <p:sldLayoutId id="2147489128" r:id="rId13"/>
    <p:sldLayoutId id="2147489129" r:id="rId14"/>
    <p:sldLayoutId id="2147489130" r:id="rId15"/>
    <p:sldLayoutId id="2147489131" r:id="rId16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+mj-lt"/>
          <a:ea typeface="ヒラギノ角ゴ Pro W3" charset="-128"/>
          <a:cs typeface="ヒラギノ角ゴ Pro W3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" charset="0"/>
          <a:ea typeface="ヒラギノ角ゴ Pro W3" charset="-128"/>
          <a:cs typeface="ヒラギノ角ゴ Pro W3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" charset="0"/>
          <a:ea typeface="ヒラギノ角ゴ Pro W3" charset="-128"/>
          <a:cs typeface="ヒラギノ角ゴ Pro W3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" charset="0"/>
          <a:ea typeface="ヒラギノ角ゴ Pro W3" charset="-128"/>
          <a:cs typeface="ヒラギノ角ゴ Pro W3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" charset="0"/>
          <a:ea typeface="ヒラギノ角ゴ Pro W3" charset="-128"/>
          <a:cs typeface="ヒラギノ角ゴ Pro W3" charset="0"/>
        </a:defRPr>
      </a:lvl5pPr>
      <a:lvl6pPr marL="380671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6pPr>
      <a:lvl7pPr marL="761342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7pPr>
      <a:lvl8pPr marL="1142012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8pPr>
      <a:lvl9pPr marL="1522683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9pPr>
    </p:titleStyle>
    <p:bodyStyle>
      <a:lvl1pPr marL="284167" indent="-284167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1pPr>
      <a:lvl2pPr marL="219078" indent="-217491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2pPr>
      <a:lvl3pPr marL="438157" indent="-217491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3pPr>
      <a:lvl4pPr marL="668349" indent="-228604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892189" indent="-222254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5pPr>
      <a:lvl6pPr marL="1274189" indent="-223381" algn="l" rtl="0" fontAlgn="base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</a:defRPr>
      </a:lvl6pPr>
      <a:lvl7pPr marL="1654860" indent="-223381" algn="l" rtl="0" fontAlgn="base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</a:defRPr>
      </a:lvl7pPr>
      <a:lvl8pPr marL="2035531" indent="-223381" algn="l" rtl="0" fontAlgn="base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</a:defRPr>
      </a:lvl8pPr>
      <a:lvl9pPr marL="2416202" indent="-223381" algn="l" rtl="0" fontAlgn="base">
        <a:lnSpc>
          <a:spcPct val="110000"/>
        </a:lnSpc>
        <a:spcBef>
          <a:spcPct val="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671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342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012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2683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3354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4023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4695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5366" algn="l" defTabSz="76134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A9786B99-A29B-5D9D-989F-5795E8632B1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0563" y="303214"/>
            <a:ext cx="12103416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46C0AF5F-E402-734E-846B-1238B43A09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0563" y="1765300"/>
            <a:ext cx="12103416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EF99B-74BC-D9B3-CE05-81CF7D51A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0561" y="7010400"/>
            <a:ext cx="3137922" cy="401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Verdana" charset="0"/>
                <a:ea typeface="ヒラギノ角ゴ Pro W3" charset="-128"/>
              </a:defRPr>
            </a:lvl1pPr>
          </a:lstStyle>
          <a:p>
            <a:pPr>
              <a:defRPr/>
            </a:pPr>
            <a:fld id="{7BCFC805-1432-7349-BBA2-25F44208D01F}" type="datetimeFigureOut">
              <a:rPr lang="en-US" altLang="en-US"/>
              <a:pPr>
                <a:defRPr/>
              </a:pPr>
              <a:t>8/9/2025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174CD-61F4-1080-7F44-D296C29C7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93898" y="7010400"/>
            <a:ext cx="4256756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Verdana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72A3D-DFCA-AA31-B09C-B8A257ACD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36055" y="7010400"/>
            <a:ext cx="3137922" cy="401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2A942CC-B9F2-3143-B49D-2BDD6749F2D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144" r:id="rId1"/>
    <p:sldLayoutId id="2147489132" r:id="rId2"/>
    <p:sldLayoutId id="2147489133" r:id="rId3"/>
    <p:sldLayoutId id="2147489134" r:id="rId4"/>
    <p:sldLayoutId id="2147489135" r:id="rId5"/>
    <p:sldLayoutId id="2147489136" r:id="rId6"/>
    <p:sldLayoutId id="2147489137" r:id="rId7"/>
    <p:sldLayoutId id="2147489138" r:id="rId8"/>
    <p:sldLayoutId id="2147489139" r:id="rId9"/>
    <p:sldLayoutId id="2147489140" r:id="rId10"/>
    <p:sldLayoutId id="2147489141" r:id="rId11"/>
  </p:sldLayoutIdLst>
  <p:hf hdr="0" ftr="0" dt="0"/>
  <p:txStyles>
    <p:titleStyle>
      <a:lvl1pPr algn="ctr" defTabSz="457207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7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7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7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7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7" algn="ctr" defTabSz="457207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14" algn="ctr" defTabSz="457207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21" algn="ctr" defTabSz="457207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29" algn="ctr" defTabSz="457207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6" indent="-342906" algn="l" defTabSz="45720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62" indent="-285755" algn="l" defTabSz="45720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17" indent="-228604" algn="l" defTabSz="45720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26" indent="-228604" algn="l" defTabSz="45720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32" indent="-228604" algn="l" defTabSz="45720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40" indent="-228604" algn="l" defTabSz="45720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47" indent="-228604" algn="l" defTabSz="45720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53" indent="-228604" algn="l" defTabSz="45720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61" indent="-228604" algn="l" defTabSz="45720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4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9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5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israfil@sdragonbd.com" TargetMode="External"/><Relationship Id="rId3" Type="http://schemas.openxmlformats.org/officeDocument/2006/relationships/hyperlink" Target="mailto:alam@sdragonbd.com" TargetMode="External"/><Relationship Id="rId7" Type="http://schemas.openxmlformats.org/officeDocument/2006/relationships/hyperlink" Target="mailto:razu@sdragonbd.com" TargetMode="External"/><Relationship Id="rId2" Type="http://schemas.openxmlformats.org/officeDocument/2006/relationships/hyperlink" Target="mailto:ayerin@sdragonbd.com" TargetMode="External"/><Relationship Id="rId1" Type="http://schemas.openxmlformats.org/officeDocument/2006/relationships/slideLayout" Target="../slideLayouts/slideLayout29.xml"/><Relationship Id="rId6" Type="http://schemas.openxmlformats.org/officeDocument/2006/relationships/hyperlink" Target="mailto:shamim@sdragonbd.com" TargetMode="External"/><Relationship Id="rId5" Type="http://schemas.openxmlformats.org/officeDocument/2006/relationships/hyperlink" Target="mailto:chunnu@sdragonbd.com" TargetMode="External"/><Relationship Id="rId4" Type="http://schemas.openxmlformats.org/officeDocument/2006/relationships/hyperlink" Target="mailto:meng@sdragonbd.com" TargetMode="External"/><Relationship Id="rId9" Type="http://schemas.openxmlformats.org/officeDocument/2006/relationships/hyperlink" Target="mailto:noman@sdragonbd.co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razu@sdragonbd.com" TargetMode="External"/><Relationship Id="rId2" Type="http://schemas.openxmlformats.org/officeDocument/2006/relationships/hyperlink" Target="mailto:alam@sdragonbd.com" TargetMode="Externa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8">
            <a:extLst>
              <a:ext uri="{FF2B5EF4-FFF2-40B4-BE49-F238E27FC236}">
                <a16:creationId xmlns:a16="http://schemas.microsoft.com/office/drawing/2014/main" id="{5E9D3FAF-DDAB-DADB-09C1-0DF2C7ABCA80}"/>
              </a:ext>
            </a:extLst>
          </p:cNvPr>
          <p:cNvSpPr>
            <a:spLocks/>
          </p:cNvSpPr>
          <p:nvPr/>
        </p:nvSpPr>
        <p:spPr bwMode="auto">
          <a:xfrm>
            <a:off x="4129088" y="5292726"/>
            <a:ext cx="52387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33" tIns="29974" rIns="76133" bIns="0"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zh-TW" sz="3000">
              <a:solidFill>
                <a:schemeClr val="accent1"/>
              </a:solidFill>
              <a:latin typeface="Arial Black" panose="020B060402020202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9221" name="TextBox 3">
            <a:extLst>
              <a:ext uri="{FF2B5EF4-FFF2-40B4-BE49-F238E27FC236}">
                <a16:creationId xmlns:a16="http://schemas.microsoft.com/office/drawing/2014/main" id="{48F8EDB0-22D5-8A6E-90F8-55A512F99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4809" y="6405185"/>
            <a:ext cx="122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1400" b="1" dirty="0">
                <a:solidFill>
                  <a:schemeClr val="bg1"/>
                </a:solidFill>
              </a:rPr>
              <a:t>Planet   People   Product   Partners</a:t>
            </a:r>
          </a:p>
          <a:p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FE2554-31CD-21EB-F511-FFB9334EE751}"/>
              </a:ext>
            </a:extLst>
          </p:cNvPr>
          <p:cNvSpPr txBox="1"/>
          <p:nvPr/>
        </p:nvSpPr>
        <p:spPr>
          <a:xfrm>
            <a:off x="1350963" y="731593"/>
            <a:ext cx="10668000" cy="2430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buNone/>
            </a:pPr>
            <a:r>
              <a:rPr lang="en-US" sz="3600" b="1" dirty="0">
                <a:solidFill>
                  <a:schemeClr val="tx2"/>
                </a:solidFill>
                <a:effectLst/>
                <a:ea typeface="Verdana" panose="020B0604030504040204" pitchFamily="34" charset="0"/>
              </a:rPr>
              <a:t>Factory Profile</a:t>
            </a:r>
          </a:p>
          <a:p>
            <a:pPr marL="0" marR="0" algn="ctr">
              <a:lnSpc>
                <a:spcPct val="150000"/>
              </a:lnSpc>
            </a:pPr>
            <a:r>
              <a:rPr lang="en-US" sz="3200" b="1" dirty="0">
                <a:solidFill>
                  <a:schemeClr val="tx2"/>
                </a:solidFill>
                <a:effectLst/>
                <a:ea typeface="Verdana" panose="020B0604030504040204" pitchFamily="34" charset="0"/>
              </a:rPr>
              <a:t>SOUTH DRAGON DYEING &amp; WASHING LTD.</a:t>
            </a:r>
          </a:p>
          <a:p>
            <a:pPr marL="0" marR="0" algn="ctr">
              <a:lnSpc>
                <a:spcPct val="150000"/>
              </a:lnSpc>
            </a:pPr>
            <a:r>
              <a:rPr lang="en-US" sz="1600" b="1" dirty="0">
                <a:solidFill>
                  <a:schemeClr val="tx2"/>
                </a:solidFill>
                <a:ea typeface="Verdana" panose="020B0604030504040204" pitchFamily="34" charset="0"/>
              </a:rPr>
              <a:t>(Garments Dyeing &amp; Washing Unit)</a:t>
            </a:r>
            <a:endParaRPr lang="en-US" sz="1600" b="1" dirty="0">
              <a:solidFill>
                <a:schemeClr val="tx2"/>
              </a:solidFill>
              <a:effectLst/>
              <a:ea typeface="Verdana" panose="020B0604030504040204" pitchFamily="34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2000" b="1" dirty="0">
                <a:solidFill>
                  <a:schemeClr val="tx2"/>
                </a:solidFill>
                <a:ea typeface="Verdana" panose="020B0604030504040204" pitchFamily="34" charset="0"/>
              </a:rPr>
              <a:t>Address: South Kabirpur,Ashulia,Dhaka-1349</a:t>
            </a:r>
            <a:endParaRPr lang="en-US" sz="2000" b="1" dirty="0">
              <a:solidFill>
                <a:schemeClr val="tx2"/>
              </a:solidFill>
              <a:effectLst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A14776-37AC-9200-D4EA-2993C39689D3}"/>
              </a:ext>
            </a:extLst>
          </p:cNvPr>
          <p:cNvSpPr txBox="1"/>
          <p:nvPr/>
        </p:nvSpPr>
        <p:spPr>
          <a:xfrm>
            <a:off x="3387499" y="5830027"/>
            <a:ext cx="6721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/>
            <a:r>
              <a:rPr lang="en-US" sz="3600" b="1" dirty="0">
                <a:solidFill>
                  <a:schemeClr val="tx2"/>
                </a:solidFill>
                <a:effectLst/>
                <a:ea typeface="Verdana" panose="020B0604030504040204" pitchFamily="34" charset="0"/>
              </a:rPr>
              <a:t>Excellence in Quality </a:t>
            </a:r>
            <a:endParaRPr lang="en-US" sz="3600" dirty="0">
              <a:solidFill>
                <a:schemeClr val="tx2"/>
              </a:solidFill>
              <a:effectLst/>
              <a:ea typeface="Verdan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071789-0157-F4C4-6192-CEFDC6573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472" y="3161822"/>
            <a:ext cx="4040981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2F7F4A-4E26-E276-6B04-B0D93936E515}"/>
              </a:ext>
            </a:extLst>
          </p:cNvPr>
          <p:cNvSpPr txBox="1"/>
          <p:nvPr/>
        </p:nvSpPr>
        <p:spPr>
          <a:xfrm>
            <a:off x="148766" y="6790666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TURNOVER $60 Million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EMPLOYEES 100+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5AA6CB-FF2B-5B74-EE7B-D75CA0B9E8C1}"/>
              </a:ext>
            </a:extLst>
          </p:cNvPr>
          <p:cNvSpPr txBox="1"/>
          <p:nvPr/>
        </p:nvSpPr>
        <p:spPr>
          <a:xfrm>
            <a:off x="9634538" y="3395413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TURNOVER $171 Million</a:t>
            </a:r>
          </a:p>
          <a:p>
            <a:r>
              <a:rPr lang="en-US" sz="2000" b="1">
                <a:solidFill>
                  <a:schemeClr val="bg1"/>
                </a:solidFill>
              </a:rPr>
              <a:t>EMPLOYEES 16000+</a:t>
            </a:r>
            <a:endParaRPr lang="en-US" sz="2000" b="1" dirty="0">
              <a:solidFill>
                <a:schemeClr val="bg1"/>
              </a:solidFill>
            </a:endParaRPr>
          </a:p>
          <a:p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26A389-9C5D-A8AF-369B-65315E6C8841}"/>
              </a:ext>
            </a:extLst>
          </p:cNvPr>
          <p:cNvSpPr txBox="1"/>
          <p:nvPr/>
        </p:nvSpPr>
        <p:spPr>
          <a:xfrm>
            <a:off x="9552684" y="6790666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TURNOVER $26 Million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EMPLOYEES 2750+</a:t>
            </a:r>
          </a:p>
          <a:p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4E5F1E-CC71-11EC-1657-FA761EE28F1D}"/>
              </a:ext>
            </a:extLst>
          </p:cNvPr>
          <p:cNvSpPr txBox="1"/>
          <p:nvPr/>
        </p:nvSpPr>
        <p:spPr>
          <a:xfrm>
            <a:off x="2822924" y="490863"/>
            <a:ext cx="6729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GROUP TURNOVER $257 Million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TOTAL EMPLOYEES 19,750+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BCC8C3-53C7-22B3-86B0-7CA4F3D318C6}"/>
              </a:ext>
            </a:extLst>
          </p:cNvPr>
          <p:cNvSpPr txBox="1"/>
          <p:nvPr/>
        </p:nvSpPr>
        <p:spPr>
          <a:xfrm>
            <a:off x="473869" y="536479"/>
            <a:ext cx="12496800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20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Verdana" panose="020B0604030504040204" pitchFamily="34" charset="0"/>
              </a:rPr>
              <a:t>WORDS FROM THE MANAGEMENT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  <a:effectLst/>
              <a:ea typeface="Verdana" panose="020B0604030504040204" pitchFamily="34" charset="0"/>
            </a:endParaRPr>
          </a:p>
          <a:p>
            <a:pPr marL="0" marR="0" algn="ctr">
              <a:buNone/>
            </a:pPr>
            <a:r>
              <a:rPr lang="en-US" sz="1100" b="1" u="none" strike="noStrike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 </a:t>
            </a:r>
            <a:endParaRPr lang="en-US" dirty="0">
              <a:effectLst/>
              <a:latin typeface="Times New Roman" panose="02020603050405020304" pitchFamily="18" charset="0"/>
              <a:ea typeface="Verdana" panose="020B0604030504040204" pitchFamily="34" charset="0"/>
            </a:endParaRPr>
          </a:p>
          <a:p>
            <a:pPr marL="0" marR="0" algn="ctr">
              <a:buNone/>
            </a:pPr>
            <a:r>
              <a:rPr lang="en-US" b="1" u="none" strike="noStrike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 </a:t>
            </a:r>
            <a:endParaRPr lang="en-US" dirty="0">
              <a:effectLst/>
              <a:latin typeface="Times New Roman" panose="02020603050405020304" pitchFamily="18" charset="0"/>
              <a:ea typeface="Verdana" panose="020B0604030504040204" pitchFamily="34" charset="0"/>
            </a:endParaRPr>
          </a:p>
          <a:p>
            <a:pPr algn="just"/>
            <a:r>
              <a:rPr lang="en-US" sz="1600" b="1" dirty="0">
                <a:ea typeface="Verdana" panose="020B0604030504040204" pitchFamily="34" charset="0"/>
              </a:rPr>
              <a:t>South Dragon Dyeing &amp; Washing Industry Ltd. </a:t>
            </a:r>
            <a:r>
              <a:rPr lang="en-US" sz="1600" dirty="0">
                <a:ea typeface="Verdana" panose="020B0604030504040204" pitchFamily="34" charset="0"/>
              </a:rPr>
              <a:t>is an entirely automated yarn dyeing factory. This factory started its commercial production on December 01, 2015. The setup is equipped with fully automated &amp; most up-to-date dyeing technology that guarantees the quality &amp; efficient service. We hope, with the help of all experienced management staff, well-wishers, the commitment of the management &amp; employees, the organization will be able to capture a market share and establish itself as a reliable one. </a:t>
            </a:r>
          </a:p>
          <a:p>
            <a:pPr marL="0" marR="0" algn="just">
              <a:buNone/>
            </a:pP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1828800" marR="0" indent="-1828800" algn="just">
              <a:buNone/>
            </a:pP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3EDB4C-6682-945B-5DD9-A0EA6D439CEB}"/>
              </a:ext>
            </a:extLst>
          </p:cNvPr>
          <p:cNvSpPr txBox="1"/>
          <p:nvPr/>
        </p:nvSpPr>
        <p:spPr>
          <a:xfrm>
            <a:off x="3217069" y="2956225"/>
            <a:ext cx="67219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/>
            <a:r>
              <a:rPr lang="en-US" sz="2000" b="1" u="sng" dirty="0">
                <a:solidFill>
                  <a:schemeClr val="tx2"/>
                </a:solidFill>
                <a:effectLst/>
                <a:ea typeface="Verdana" panose="020B0604030504040204" pitchFamily="34" charset="0"/>
              </a:rPr>
              <a:t>Management of the Factory</a:t>
            </a:r>
            <a:endParaRPr lang="en-US" sz="2000" dirty="0">
              <a:solidFill>
                <a:schemeClr val="tx2"/>
              </a:solidFill>
              <a:effectLst/>
              <a:ea typeface="Verdana" panose="020B0604030504040204" pitchFamily="34" charset="0"/>
            </a:endParaRPr>
          </a:p>
        </p:txBody>
      </p:sp>
      <p:sp>
        <p:nvSpPr>
          <p:cNvPr id="33" name="Text Box 42">
            <a:extLst>
              <a:ext uri="{FF2B5EF4-FFF2-40B4-BE49-F238E27FC236}">
                <a16:creationId xmlns:a16="http://schemas.microsoft.com/office/drawing/2014/main" id="{9BA9BD66-6E5F-43DB-96CD-F1E87BD31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69" y="3689557"/>
            <a:ext cx="3033713" cy="1074657"/>
          </a:xfrm>
          <a:prstGeom prst="rect">
            <a:avLst/>
          </a:prstGeom>
          <a:solidFill>
            <a:srgbClr val="FFFFFF"/>
          </a:solidFill>
          <a:ln w="57150">
            <a:pattFill prst="wdDnDiag">
              <a:fgClr>
                <a:srgbClr val="0070C0"/>
              </a:fgClr>
              <a:bgClr>
                <a:srgbClr val="938953"/>
              </a:bgClr>
            </a:patt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Chairman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Mrs.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effectLst/>
                <a:ea typeface="Verdana" panose="020B0604030504040204" pitchFamily="34" charset="0"/>
              </a:rPr>
              <a:t>Ayerin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 Alam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  <a:hlinkClick r:id="rId2"/>
              </a:rPr>
              <a:t>ayerin@sdragonbd.com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+8801731-325351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Text Box 83">
            <a:extLst>
              <a:ext uri="{FF2B5EF4-FFF2-40B4-BE49-F238E27FC236}">
                <a16:creationId xmlns:a16="http://schemas.microsoft.com/office/drawing/2014/main" id="{02A17549-6767-4AA2-5736-F77F9F143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1930" y="3689557"/>
            <a:ext cx="2921189" cy="1074657"/>
          </a:xfrm>
          <a:prstGeom prst="rect">
            <a:avLst/>
          </a:prstGeom>
          <a:solidFill>
            <a:srgbClr val="FFFFFF"/>
          </a:solidFill>
          <a:ln w="57150">
            <a:pattFill prst="wdDnDiag">
              <a:fgClr>
                <a:srgbClr val="0070C0"/>
              </a:fgClr>
              <a:bgClr>
                <a:srgbClr val="938953"/>
              </a:bgClr>
            </a:patt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Managing Director 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Md. Noor Alam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  <a:hlinkClick r:id="rId3"/>
              </a:rPr>
              <a:t>alam@sdragonbd.com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+8801712-241210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1ED17705-344A-CEF4-C7D5-CB362E924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319" y="3057732"/>
            <a:ext cx="13444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" name="Rectangle 31">
            <a:extLst>
              <a:ext uri="{FF2B5EF4-FFF2-40B4-BE49-F238E27FC236}">
                <a16:creationId xmlns:a16="http://schemas.microsoft.com/office/drawing/2014/main" id="{EB353260-FF0E-FA10-D77F-EBA16BC7E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319" y="3514932"/>
            <a:ext cx="13444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" name="Text Box 129">
            <a:extLst>
              <a:ext uri="{FF2B5EF4-FFF2-40B4-BE49-F238E27FC236}">
                <a16:creationId xmlns:a16="http://schemas.microsoft.com/office/drawing/2014/main" id="{A48977A1-5461-D550-DC0A-A40BAE6BC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9868" y="3689557"/>
            <a:ext cx="3064669" cy="1074657"/>
          </a:xfrm>
          <a:prstGeom prst="rect">
            <a:avLst/>
          </a:prstGeom>
          <a:solidFill>
            <a:srgbClr val="FFFFFF"/>
          </a:solidFill>
          <a:ln w="57150">
            <a:pattFill prst="wdDnDiag">
              <a:fgClr>
                <a:srgbClr val="0070C0"/>
              </a:fgClr>
              <a:bgClr>
                <a:srgbClr val="938953"/>
              </a:bgClr>
            </a:patt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Director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Mr. Meng Jinan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  <a:hlinkClick r:id="rId4"/>
              </a:rPr>
              <a:t>meng@sdragonbd.com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+8801747-008866</a:t>
            </a:r>
          </a:p>
        </p:txBody>
      </p:sp>
      <p:sp>
        <p:nvSpPr>
          <p:cNvPr id="45" name="Text Box 130">
            <a:extLst>
              <a:ext uri="{FF2B5EF4-FFF2-40B4-BE49-F238E27FC236}">
                <a16:creationId xmlns:a16="http://schemas.microsoft.com/office/drawing/2014/main" id="{7B9B3ACD-9857-B70D-A18A-2E3C60F02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1286" y="3673530"/>
            <a:ext cx="3189384" cy="1107074"/>
          </a:xfrm>
          <a:prstGeom prst="rect">
            <a:avLst/>
          </a:prstGeom>
          <a:solidFill>
            <a:srgbClr val="FFFFFF"/>
          </a:solidFill>
          <a:ln w="57150">
            <a:pattFill prst="wdDnDiag">
              <a:fgClr>
                <a:srgbClr val="0070C0"/>
              </a:fgClr>
              <a:bgClr>
                <a:srgbClr val="938953"/>
              </a:bgClr>
            </a:patt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ED (Marketing)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Md.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effectLst/>
                <a:ea typeface="Verdana" panose="020B0604030504040204" pitchFamily="34" charset="0"/>
              </a:rPr>
              <a:t>Sayfuzzaman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effectLst/>
                <a:ea typeface="Verdana" panose="020B0604030504040204" pitchFamily="34" charset="0"/>
              </a:rPr>
              <a:t>Chunnu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  <a:hlinkClick r:id="rId5"/>
              </a:rPr>
              <a:t>chunnu@sdragonbd.com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dirty="0">
                <a:ea typeface="Verdana" panose="020B0604030504040204" pitchFamily="34" charset="0"/>
              </a:rPr>
              <a:t>+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8801321-166721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EC2E273-61D8-4BF0-D907-D9F91E02B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034" y="2688205"/>
            <a:ext cx="13444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7" name="Rectangle 48">
            <a:extLst>
              <a:ext uri="{FF2B5EF4-FFF2-40B4-BE49-F238E27FC236}">
                <a16:creationId xmlns:a16="http://schemas.microsoft.com/office/drawing/2014/main" id="{9D2F4204-D301-BC54-FB2B-355599C81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034" y="3145405"/>
            <a:ext cx="13444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00400" algn="ctr"/>
                <a:tab pos="4076700" algn="l"/>
              </a:tabLst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00400" algn="ctr"/>
                <a:tab pos="4076700" algn="l"/>
              </a:tabLst>
            </a:pP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	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00400" algn="ctr"/>
                <a:tab pos="4076700" algn="l"/>
              </a:tabLs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Text Box 126">
            <a:extLst>
              <a:ext uri="{FF2B5EF4-FFF2-40B4-BE49-F238E27FC236}">
                <a16:creationId xmlns:a16="http://schemas.microsoft.com/office/drawing/2014/main" id="{2E34483E-3B64-85A0-6BCC-73B7ED0D7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69" y="5217880"/>
            <a:ext cx="3033713" cy="1001946"/>
          </a:xfrm>
          <a:prstGeom prst="rect">
            <a:avLst/>
          </a:prstGeom>
          <a:solidFill>
            <a:srgbClr val="FFFFFF"/>
          </a:solidFill>
          <a:ln w="57150">
            <a:pattFill prst="wdDnDiag">
              <a:fgClr>
                <a:srgbClr val="0070C0"/>
              </a:fgClr>
              <a:bgClr>
                <a:srgbClr val="938953"/>
              </a:bgClr>
            </a:patt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AGM (Admin)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Md. Anamul Haque (Shamim) </a:t>
            </a:r>
            <a:r>
              <a:rPr kumimoji="0" lang="en-US" altLang="en-US" sz="140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  <a:hlinkClick r:id="rId6"/>
              </a:rPr>
              <a:t>shamim@sdragonbd.com</a:t>
            </a:r>
            <a:endParaRPr kumimoji="0" lang="en-US" altLang="en-US" sz="1400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+8801321-166706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Text Box 49">
            <a:extLst>
              <a:ext uri="{FF2B5EF4-FFF2-40B4-BE49-F238E27FC236}">
                <a16:creationId xmlns:a16="http://schemas.microsoft.com/office/drawing/2014/main" id="{DFE7571C-5FCD-A77F-BA8C-29F5CE2CE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5519" y="5217880"/>
            <a:ext cx="2907600" cy="1001946"/>
          </a:xfrm>
          <a:prstGeom prst="rect">
            <a:avLst/>
          </a:prstGeom>
          <a:solidFill>
            <a:srgbClr val="FFFFFF"/>
          </a:solidFill>
          <a:ln w="57150">
            <a:pattFill prst="wdDnDiag">
              <a:fgClr>
                <a:srgbClr val="0070C0"/>
              </a:fgClr>
              <a:bgClr>
                <a:srgbClr val="938953"/>
              </a:bgClr>
            </a:patt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i="0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 </a:t>
            </a:r>
            <a:r>
              <a:rPr kumimoji="0" lang="en-US" altLang="en-US" sz="1400" b="1" i="0" u="sng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Production Manager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i="0" strike="noStrike" cap="none" normalizeH="0" baseline="0" dirty="0" err="1">
                <a:ln>
                  <a:noFill/>
                </a:ln>
                <a:effectLst/>
                <a:ea typeface="Verdana" panose="020B0604030504040204" pitchFamily="34" charset="0"/>
              </a:rPr>
              <a:t>Md.Razu</a:t>
            </a:r>
            <a:r>
              <a:rPr kumimoji="0" lang="en-US" altLang="en-US" sz="1400" i="0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 Ahmed </a:t>
            </a:r>
            <a:r>
              <a:rPr kumimoji="0" lang="en-US" altLang="en-US" sz="1400" i="0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  <a:hlinkClick r:id="rId7"/>
              </a:rPr>
              <a:t>razu@sdragonbd.com</a:t>
            </a:r>
            <a:endParaRPr kumimoji="0" lang="en-US" altLang="en-US" sz="1400" i="0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i="0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+8801321-166749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51">
            <a:extLst>
              <a:ext uri="{FF2B5EF4-FFF2-40B4-BE49-F238E27FC236}">
                <a16:creationId xmlns:a16="http://schemas.microsoft.com/office/drawing/2014/main" id="{F3E9DAF4-8AA2-B2EE-1B72-476C894D9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319" y="4605104"/>
            <a:ext cx="13444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" name="Rectangle 54">
            <a:extLst>
              <a:ext uri="{FF2B5EF4-FFF2-40B4-BE49-F238E27FC236}">
                <a16:creationId xmlns:a16="http://schemas.microsoft.com/office/drawing/2014/main" id="{A0F0A725-CBEE-7D73-A61E-4DE46F63A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319" y="5062304"/>
            <a:ext cx="13444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" name="Text Box 127">
            <a:extLst>
              <a:ext uri="{FF2B5EF4-FFF2-40B4-BE49-F238E27FC236}">
                <a16:creationId xmlns:a16="http://schemas.microsoft.com/office/drawing/2014/main" id="{5EFAE938-A3CF-B122-5024-561FD4351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1287" y="5189015"/>
            <a:ext cx="3189382" cy="1030811"/>
          </a:xfrm>
          <a:prstGeom prst="rect">
            <a:avLst/>
          </a:prstGeom>
          <a:solidFill>
            <a:srgbClr val="FFFFFF"/>
          </a:solidFill>
          <a:ln w="57150">
            <a:pattFill prst="wdDnDiag">
              <a:fgClr>
                <a:srgbClr val="0070C0"/>
              </a:fgClr>
              <a:bgClr>
                <a:srgbClr val="938953"/>
              </a:bgClr>
            </a:patt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Account officer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i="0" strike="noStrike" cap="none" normalizeH="0" baseline="0" dirty="0" err="1">
                <a:ln>
                  <a:noFill/>
                </a:ln>
                <a:effectLst/>
                <a:ea typeface="Verdana" panose="020B0604030504040204" pitchFamily="34" charset="0"/>
              </a:rPr>
              <a:t>Md.Israfil</a:t>
            </a:r>
            <a:r>
              <a:rPr kumimoji="0" lang="en-US" altLang="en-US" sz="1400" i="0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 </a:t>
            </a:r>
            <a:r>
              <a:rPr kumimoji="0" lang="en-US" altLang="en-US" sz="1400" i="0" strike="noStrike" cap="none" normalizeH="0" baseline="0" dirty="0" err="1">
                <a:ln>
                  <a:noFill/>
                </a:ln>
                <a:effectLst/>
                <a:ea typeface="Verdana" panose="020B0604030504040204" pitchFamily="34" charset="0"/>
              </a:rPr>
              <a:t>Hossin</a:t>
            </a:r>
            <a:r>
              <a:rPr kumimoji="0" lang="en-US" altLang="en-US" sz="1400" i="0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  <a:hlinkClick r:id="rId8"/>
              </a:rPr>
              <a:t>israfil@sdragonbd.com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+8801321-166718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Text Box 128">
            <a:extLst>
              <a:ext uri="{FF2B5EF4-FFF2-40B4-BE49-F238E27FC236}">
                <a16:creationId xmlns:a16="http://schemas.microsoft.com/office/drawing/2014/main" id="{E513DD51-3FF6-42A4-5030-791665266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7058" y="5189015"/>
            <a:ext cx="3017838" cy="1030811"/>
          </a:xfrm>
          <a:prstGeom prst="rect">
            <a:avLst/>
          </a:prstGeom>
          <a:solidFill>
            <a:srgbClr val="FFFFFF"/>
          </a:solidFill>
          <a:ln w="57150">
            <a:pattFill prst="wdDnDiag">
              <a:fgClr>
                <a:srgbClr val="0070C0"/>
              </a:fgClr>
              <a:bgClr>
                <a:srgbClr val="938953"/>
              </a:bgClr>
            </a:patt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Asst. Manager (Admin )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Md. Noman Hasan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  <a:hlinkClick r:id="rId9"/>
              </a:rPr>
              <a:t>noman@sdragonbd.com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ea typeface="Verdana" panose="020B0604030504040204" pitchFamily="34" charset="0"/>
              </a:rPr>
              <a:t>+8801321-166709</a:t>
            </a:r>
          </a:p>
        </p:txBody>
      </p:sp>
      <p:sp>
        <p:nvSpPr>
          <p:cNvPr id="54" name="Rectangle 57">
            <a:extLst>
              <a:ext uri="{FF2B5EF4-FFF2-40B4-BE49-F238E27FC236}">
                <a16:creationId xmlns:a16="http://schemas.microsoft.com/office/drawing/2014/main" id="{9CF378C0-55DA-F7A7-5D15-1B4722F36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0908" y="4638152"/>
            <a:ext cx="13444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" name="Rectangle 60">
            <a:extLst>
              <a:ext uri="{FF2B5EF4-FFF2-40B4-BE49-F238E27FC236}">
                <a16:creationId xmlns:a16="http://schemas.microsoft.com/office/drawing/2014/main" id="{F0CADD4A-BE92-B393-25DC-77917A0E2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0908" y="5095352"/>
            <a:ext cx="13444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2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8">
            <a:extLst>
              <a:ext uri="{FF2B5EF4-FFF2-40B4-BE49-F238E27FC236}">
                <a16:creationId xmlns:a16="http://schemas.microsoft.com/office/drawing/2014/main" id="{D9C926DD-2739-8C5B-610D-6F9C64579C97}"/>
              </a:ext>
            </a:extLst>
          </p:cNvPr>
          <p:cNvSpPr>
            <a:spLocks/>
          </p:cNvSpPr>
          <p:nvPr/>
        </p:nvSpPr>
        <p:spPr bwMode="auto">
          <a:xfrm>
            <a:off x="4129088" y="5292726"/>
            <a:ext cx="52387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33" tIns="29974" rIns="76133" bIns="0"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zh-TW" sz="3000">
              <a:solidFill>
                <a:schemeClr val="accent1"/>
              </a:solidFill>
              <a:latin typeface="Arial Black" panose="020B060402020202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A38AAE94-B1B5-11A8-CDCC-5D5497994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669" y="1404451"/>
            <a:ext cx="8077200" cy="292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133" tIns="38066" rIns="76133" bIns="3806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Facility: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Having all sorts of facilities like: Communications, Water, Gas, and Electricity.</a:t>
            </a:r>
            <a:endParaRPr lang="en-US" alt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47B09C-7A17-A081-7F58-0B985C832F11}"/>
              </a:ext>
            </a:extLst>
          </p:cNvPr>
          <p:cNvSpPr txBox="1"/>
          <p:nvPr/>
        </p:nvSpPr>
        <p:spPr>
          <a:xfrm>
            <a:off x="691541" y="6980543"/>
            <a:ext cx="4880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endParaRPr lang="en-US" altLang="en-US" sz="1200" b="1" dirty="0">
              <a:solidFill>
                <a:srgbClr val="FE420E"/>
              </a:solidFill>
              <a:latin typeface="Avenir Book" panose="02000503020000020003" pitchFamily="2" charset="0"/>
            </a:endParaRPr>
          </a:p>
          <a:p>
            <a:endParaRPr lang="en-US" sz="1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974071-9E58-2902-6AC9-143ECCA2C9CD}"/>
              </a:ext>
            </a:extLst>
          </p:cNvPr>
          <p:cNvSpPr txBox="1"/>
          <p:nvPr/>
        </p:nvSpPr>
        <p:spPr>
          <a:xfrm>
            <a:off x="9073378" y="1319958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CAPACITY 6 Million PCS</a:t>
            </a:r>
          </a:p>
          <a:p>
            <a:r>
              <a:rPr lang="en-US" sz="1800" b="1" dirty="0">
                <a:solidFill>
                  <a:schemeClr val="bg1"/>
                </a:solidFill>
              </a:rPr>
              <a:t>EMPLOYEES 2750+</a:t>
            </a:r>
          </a:p>
          <a:p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67DA03C1-46D4-8846-CA14-62E655314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7621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9DAE19-9743-8395-4789-D4ACBAA58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3444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ctr"/>
                <a:tab pos="4076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00400" algn="ctr"/>
                <a:tab pos="4076700" algn="l"/>
              </a:tabLst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00400" algn="ctr"/>
                <a:tab pos="4076700" algn="l"/>
              </a:tabLst>
            </a:pP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	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00400" algn="ctr"/>
                <a:tab pos="4076700" algn="l"/>
              </a:tabLs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2967B617-E7A7-C354-EC78-F8F76B0CE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669" y="977318"/>
            <a:ext cx="101719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ea typeface="Verdana" panose="020B0604030504040204" pitchFamily="34" charset="0"/>
              </a:rPr>
              <a:t>Factory Location: </a:t>
            </a:r>
            <a:r>
              <a:rPr lang="en-US" sz="1400" dirty="0">
                <a:ea typeface="Verdana" panose="020B0604030504040204" pitchFamily="34" charset="0"/>
              </a:rPr>
              <a:t>Situated in South </a:t>
            </a:r>
            <a:r>
              <a:rPr lang="en-US" sz="1400" dirty="0" err="1">
                <a:ea typeface="Verdana" panose="020B0604030504040204" pitchFamily="34" charset="0"/>
              </a:rPr>
              <a:t>Kabirpur</a:t>
            </a:r>
            <a:r>
              <a:rPr lang="en-US" sz="1400" dirty="0">
                <a:ea typeface="Verdana" panose="020B0604030504040204" pitchFamily="34" charset="0"/>
              </a:rPr>
              <a:t>, </a:t>
            </a:r>
            <a:r>
              <a:rPr lang="en-US" sz="1400" dirty="0" err="1">
                <a:ea typeface="Verdana" panose="020B0604030504040204" pitchFamily="34" charset="0"/>
              </a:rPr>
              <a:t>Ashulia</a:t>
            </a:r>
            <a:r>
              <a:rPr lang="en-US" sz="1400" dirty="0">
                <a:ea typeface="Verdana" panose="020B0604030504040204" pitchFamily="34" charset="0"/>
              </a:rPr>
              <a:t>, Dhaka. 35 km away from Dhaka International Airport.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E94BF5-EAF7-D327-BC20-FAD66B9C53DF}"/>
              </a:ext>
            </a:extLst>
          </p:cNvPr>
          <p:cNvSpPr txBox="1"/>
          <p:nvPr/>
        </p:nvSpPr>
        <p:spPr>
          <a:xfrm>
            <a:off x="740909" y="1793628"/>
            <a:ext cx="124178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b="1" dirty="0">
                <a:effectLst/>
                <a:ea typeface="Verdana" panose="020B0604030504040204" pitchFamily="34" charset="0"/>
              </a:rPr>
              <a:t>Our Vision</a:t>
            </a:r>
            <a:r>
              <a:rPr lang="en-US" sz="1400" b="1" dirty="0">
                <a:ea typeface="Verdana" panose="020B0604030504040204" pitchFamily="34" charset="0"/>
              </a:rPr>
              <a:t>:</a:t>
            </a:r>
            <a:r>
              <a:rPr lang="en-US" sz="1400" dirty="0">
                <a:effectLst/>
                <a:ea typeface="Verdana" panose="020B0604030504040204" pitchFamily="34" charset="0"/>
              </a:rPr>
              <a:t> Be one of the extraordinary dyeing houses, to deliver on-time &amp; quality service to honorable customers.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FCFBE1-D64D-1D41-CFFD-996D0E6374C7}"/>
              </a:ext>
            </a:extLst>
          </p:cNvPr>
          <p:cNvSpPr txBox="1"/>
          <p:nvPr/>
        </p:nvSpPr>
        <p:spPr>
          <a:xfrm>
            <a:off x="740909" y="2227531"/>
            <a:ext cx="12568237" cy="1306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buNone/>
            </a:pPr>
            <a:r>
              <a:rPr lang="en-US" sz="1400" b="1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Mission:</a:t>
            </a:r>
            <a:r>
              <a:rPr lang="en-US" sz="1400" b="1" dirty="0"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To achieve the vision, the company is aiming for a concrete mission: </a:t>
            </a:r>
          </a:p>
          <a:p>
            <a:pPr marL="1484235" lvl="3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4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Find the actual customer for increasing exports.</a:t>
            </a:r>
          </a:p>
          <a:p>
            <a:pPr marL="1484235" lvl="3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4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Be a quality service provider.</a:t>
            </a:r>
          </a:p>
          <a:p>
            <a:pPr marL="1484235" lvl="3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4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Be the on-time service provider. </a:t>
            </a:r>
          </a:p>
          <a:p>
            <a:pPr marL="1484235" lvl="3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4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Get a clear idea about the customer’s needs &amp; capitalize on ourselves to fulfill all their requirements.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B8AB9A-15E7-F296-1AA1-EFF37AF9BB84}"/>
              </a:ext>
            </a:extLst>
          </p:cNvPr>
          <p:cNvSpPr txBox="1"/>
          <p:nvPr/>
        </p:nvSpPr>
        <p:spPr>
          <a:xfrm>
            <a:off x="778669" y="3692520"/>
            <a:ext cx="82947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US" sz="1400" b="1" dirty="0">
                <a:effectLst/>
                <a:ea typeface="Verdana" panose="020B0604030504040204" pitchFamily="34" charset="0"/>
              </a:rPr>
              <a:t>Nature of Business:</a:t>
            </a:r>
            <a:r>
              <a:rPr lang="en-US" sz="1400" dirty="0">
                <a:effectLst/>
                <a:ea typeface="Verdana" panose="020B0604030504040204" pitchFamily="34" charset="0"/>
              </a:rPr>
              <a:t> 100% Export Oriented Sweater</a:t>
            </a:r>
            <a:r>
              <a:rPr lang="en-US" sz="1400" dirty="0">
                <a:ea typeface="Verdana" panose="020B0604030504040204" pitchFamily="34" charset="0"/>
              </a:rPr>
              <a:t> &amp; </a:t>
            </a:r>
            <a:r>
              <a:rPr lang="en-US" sz="1400" dirty="0">
                <a:effectLst/>
                <a:ea typeface="Verdana" panose="020B0604030504040204" pitchFamily="34" charset="0"/>
              </a:rPr>
              <a:t>Knit.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902E75-2988-EBCA-80B4-3CB745613D41}"/>
              </a:ext>
            </a:extLst>
          </p:cNvPr>
          <p:cNvSpPr txBox="1"/>
          <p:nvPr/>
        </p:nvSpPr>
        <p:spPr>
          <a:xfrm>
            <a:off x="778668" y="4146138"/>
            <a:ext cx="6721928" cy="2186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b="1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Bankers</a:t>
            </a:r>
            <a:r>
              <a:rPr lang="en-US" sz="1400" b="1" dirty="0">
                <a:ea typeface="Verdana" panose="020B0604030504040204" pitchFamily="34" charset="0"/>
                <a:cs typeface="Times New Roman" panose="02020603050405020304" pitchFamily="18" charset="0"/>
              </a:rPr>
              <a:t>: </a:t>
            </a:r>
          </a:p>
          <a:p>
            <a:pPr marL="285750" marR="0" indent="-28575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Þ"/>
            </a:pPr>
            <a:r>
              <a:rPr lang="en-US" sz="14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Islami Bank Bangladesh Ltd., </a:t>
            </a:r>
            <a:r>
              <a:rPr lang="en-US" sz="1400" dirty="0">
                <a:effectLst/>
                <a:ea typeface="Verdana" panose="020B0604030504040204" pitchFamily="34" charset="0"/>
              </a:rPr>
              <a:t>Uttara Branch, Uttara, Dhaka-1230, Bangladesh</a:t>
            </a:r>
          </a:p>
          <a:p>
            <a:pPr marL="285750" marR="0" indent="-28575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Þ"/>
            </a:pPr>
            <a:r>
              <a:rPr lang="en-US" sz="14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South Bangla Agriculture and Commerce Bank Ltd.</a:t>
            </a:r>
            <a:r>
              <a:rPr lang="en-US" sz="1400" b="1" dirty="0"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Tejgaon Link Road Branch, Tejgaon, Dhaka-1212</a:t>
            </a:r>
            <a:r>
              <a:rPr lang="en-US" sz="1400" dirty="0">
                <a:ea typeface="Verdana" panose="020B0604030504040204" pitchFamily="34" charset="0"/>
              </a:rPr>
              <a:t>, Bangladesh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Þ"/>
            </a:pPr>
            <a:r>
              <a:rPr lang="en-US" sz="14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National Credit and Commerce Bank Ltd., </a:t>
            </a:r>
            <a:r>
              <a:rPr lang="en-US" sz="1400" dirty="0">
                <a:effectLst/>
                <a:ea typeface="Verdana" panose="020B0604030504040204" pitchFamily="34" charset="0"/>
              </a:rPr>
              <a:t>Gulsan Branch, Gulsan, Dhaka-1212</a:t>
            </a:r>
            <a:r>
              <a:rPr lang="en-US" sz="1400" dirty="0">
                <a:ea typeface="Verdana" panose="020B0604030504040204" pitchFamily="34" charset="0"/>
              </a:rPr>
              <a:t>, Bangladesh</a:t>
            </a:r>
          </a:p>
        </p:txBody>
      </p:sp>
    </p:spTree>
    <p:extLst>
      <p:ext uri="{BB962C8B-B14F-4D97-AF65-F5344CB8AC3E}">
        <p14:creationId xmlns:p14="http://schemas.microsoft.com/office/powerpoint/2010/main" val="1528288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8">
            <a:extLst>
              <a:ext uri="{FF2B5EF4-FFF2-40B4-BE49-F238E27FC236}">
                <a16:creationId xmlns:a16="http://schemas.microsoft.com/office/drawing/2014/main" id="{7479541C-8EF7-7EFC-0267-123D0954187C}"/>
              </a:ext>
            </a:extLst>
          </p:cNvPr>
          <p:cNvSpPr>
            <a:spLocks/>
          </p:cNvSpPr>
          <p:nvPr/>
        </p:nvSpPr>
        <p:spPr bwMode="auto">
          <a:xfrm>
            <a:off x="4129088" y="5292726"/>
            <a:ext cx="52387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33" tIns="29974" rIns="76133" bIns="0"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zh-TW" sz="3000">
              <a:solidFill>
                <a:schemeClr val="accent1"/>
              </a:solidFill>
              <a:latin typeface="Arial Black" panose="020B060402020202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9DC58B3-D4FC-575A-ED48-CFD8BF2DE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5638" y="1597026"/>
            <a:ext cx="4418012" cy="230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33" tIns="38066" rIns="76133" bIns="3806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>
              <a:latin typeface="Verdana" panose="020B060403050404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15366" name="TextBox 2">
            <a:extLst>
              <a:ext uri="{FF2B5EF4-FFF2-40B4-BE49-F238E27FC236}">
                <a16:creationId xmlns:a16="http://schemas.microsoft.com/office/drawing/2014/main" id="{9651B8C1-EB7F-AF20-3688-B6A5E39C4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87550" y="1285876"/>
            <a:ext cx="1847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15367" name="TextBox 1">
            <a:extLst>
              <a:ext uri="{FF2B5EF4-FFF2-40B4-BE49-F238E27FC236}">
                <a16:creationId xmlns:a16="http://schemas.microsoft.com/office/drawing/2014/main" id="{E98CC9FB-3971-1587-E86A-ED244848C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1618" y="7135817"/>
            <a:ext cx="1847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CC22B8-D25A-8816-3191-FF95C8B4B735}"/>
              </a:ext>
            </a:extLst>
          </p:cNvPr>
          <p:cNvSpPr txBox="1"/>
          <p:nvPr/>
        </p:nvSpPr>
        <p:spPr>
          <a:xfrm>
            <a:off x="1123761" y="776265"/>
            <a:ext cx="3657600" cy="4896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Verdana" panose="020B0604030504040204" pitchFamily="34" charset="0"/>
              </a:rPr>
              <a:t>Number of Employees:</a:t>
            </a:r>
            <a:r>
              <a:rPr lang="en-US" sz="1400" b="1" i="1" u="none" strike="noStrike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Verdana" panose="020B0604030504040204" pitchFamily="34" charset="0"/>
              </a:rPr>
              <a:t> 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  <a:effectLst/>
              <a:ea typeface="Verdana" panose="020B0604030504040204" pitchFamily="34" charset="0"/>
            </a:endParaRPr>
          </a:p>
          <a:p>
            <a:pPr marL="0" marR="0" algn="ctr">
              <a:buNone/>
            </a:pPr>
            <a:r>
              <a:rPr lang="en-US" sz="1400" b="1" i="1" u="none" strike="noStrike" dirty="0">
                <a:effectLst/>
                <a:ea typeface="Verdana" panose="020B0604030504040204" pitchFamily="34" charset="0"/>
              </a:rPr>
              <a:t> </a:t>
            </a:r>
            <a:endParaRPr lang="en-US" sz="1400" dirty="0">
              <a:effectLst/>
              <a:ea typeface="Verdana" panose="020B0604030504040204" pitchFamily="34" charset="0"/>
            </a:endParaRPr>
          </a:p>
          <a:p>
            <a:pPr marL="0" marR="0" algn="ctr">
              <a:buNone/>
            </a:pPr>
            <a:r>
              <a:rPr lang="en-US" sz="1400" b="1" i="1" u="none" strike="noStrike" dirty="0">
                <a:effectLst/>
                <a:ea typeface="Verdana" panose="020B0604030504040204" pitchFamily="34" charset="0"/>
              </a:rPr>
              <a:t> </a:t>
            </a:r>
            <a:endParaRPr lang="en-US" sz="1400" dirty="0">
              <a:effectLst/>
              <a:ea typeface="Verdana" panose="020B0604030504040204" pitchFamily="34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sz="1400" dirty="0">
                <a:effectLst/>
                <a:ea typeface="Verdana" panose="020B0604030504040204" pitchFamily="34" charset="0"/>
              </a:rPr>
              <a:t>Office Staff	: 25 Persons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sz="1400" dirty="0">
                <a:effectLst/>
                <a:ea typeface="Verdana" panose="020B0604030504040204" pitchFamily="34" charset="0"/>
              </a:rPr>
              <a:t>Production Staff	: </a:t>
            </a:r>
            <a:r>
              <a:rPr lang="en-US" sz="1400" dirty="0">
                <a:ea typeface="Verdana" panose="020B0604030504040204" pitchFamily="34" charset="0"/>
              </a:rPr>
              <a:t>18</a:t>
            </a:r>
            <a:r>
              <a:rPr lang="en-US" sz="1400" dirty="0">
                <a:effectLst/>
                <a:ea typeface="Verdana" panose="020B0604030504040204" pitchFamily="34" charset="0"/>
              </a:rPr>
              <a:t> Persons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sz="1400" dirty="0">
                <a:effectLst/>
                <a:ea typeface="Verdana" panose="020B0604030504040204" pitchFamily="34" charset="0"/>
              </a:rPr>
              <a:t>Lab		: 14 Persons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sz="1400" dirty="0">
                <a:effectLst/>
                <a:ea typeface="Verdana" panose="020B0604030504040204" pitchFamily="34" charset="0"/>
              </a:rPr>
              <a:t>Maintenance Dept	: 12 Persons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sz="1400" dirty="0">
                <a:effectLst/>
                <a:ea typeface="Verdana" panose="020B0604030504040204" pitchFamily="34" charset="0"/>
              </a:rPr>
              <a:t>Piece Dyeing	: </a:t>
            </a:r>
            <a:r>
              <a:rPr lang="en-US" sz="1400" dirty="0">
                <a:ea typeface="Verdana" panose="020B0604030504040204" pitchFamily="34" charset="0"/>
              </a:rPr>
              <a:t>45</a:t>
            </a:r>
            <a:r>
              <a:rPr lang="en-US" sz="1400" dirty="0">
                <a:effectLst/>
                <a:ea typeface="Verdana" panose="020B0604030504040204" pitchFamily="34" charset="0"/>
              </a:rPr>
              <a:t> Persons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sz="1400" dirty="0">
                <a:effectLst/>
                <a:ea typeface="Verdana" panose="020B0604030504040204" pitchFamily="34" charset="0"/>
              </a:rPr>
              <a:t>Quality		: 10 Persons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sz="1400" dirty="0">
                <a:effectLst/>
                <a:ea typeface="Verdana" panose="020B0604030504040204" pitchFamily="34" charset="0"/>
              </a:rPr>
              <a:t>Dryer		: </a:t>
            </a:r>
            <a:r>
              <a:rPr lang="en-US" sz="1400" dirty="0">
                <a:ea typeface="Verdana" panose="020B0604030504040204" pitchFamily="34" charset="0"/>
              </a:rPr>
              <a:t>12</a:t>
            </a:r>
            <a:r>
              <a:rPr lang="en-US" sz="1400" dirty="0">
                <a:effectLst/>
                <a:ea typeface="Verdana" panose="020B0604030504040204" pitchFamily="34" charset="0"/>
              </a:rPr>
              <a:t> Persons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sz="1400" dirty="0">
                <a:effectLst/>
                <a:ea typeface="Verdana" panose="020B0604030504040204" pitchFamily="34" charset="0"/>
              </a:rPr>
              <a:t>Hydro		: 08 Persons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sz="1400" dirty="0">
                <a:effectLst/>
                <a:ea typeface="Verdana" panose="020B0604030504040204" pitchFamily="34" charset="0"/>
              </a:rPr>
              <a:t>Acid Wash	: 35 Persons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sz="1400" dirty="0">
                <a:effectLst/>
                <a:ea typeface="Verdana" panose="020B0604030504040204" pitchFamily="34" charset="0"/>
              </a:rPr>
              <a:t>Color Distribution	: 0</a:t>
            </a:r>
            <a:r>
              <a:rPr lang="en-US" sz="1400" dirty="0">
                <a:ea typeface="Verdana" panose="020B0604030504040204" pitchFamily="34" charset="0"/>
              </a:rPr>
              <a:t>2 </a:t>
            </a:r>
            <a:r>
              <a:rPr lang="en-US" sz="1400" dirty="0">
                <a:effectLst/>
                <a:ea typeface="Verdana" panose="020B0604030504040204" pitchFamily="34" charset="0"/>
              </a:rPr>
              <a:t>Persons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sz="1400" dirty="0">
                <a:effectLst/>
                <a:ea typeface="Verdana" panose="020B0604030504040204" pitchFamily="34" charset="0"/>
              </a:rPr>
              <a:t>Store &amp; Yarn	: </a:t>
            </a:r>
            <a:r>
              <a:rPr lang="en-US" sz="1400" dirty="0">
                <a:ea typeface="Verdana" panose="020B0604030504040204" pitchFamily="34" charset="0"/>
              </a:rPr>
              <a:t>10</a:t>
            </a:r>
            <a:r>
              <a:rPr lang="en-US" sz="1400" dirty="0">
                <a:effectLst/>
                <a:ea typeface="Verdana" panose="020B0604030504040204" pitchFamily="34" charset="0"/>
              </a:rPr>
              <a:t> Persons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sz="1400" dirty="0">
                <a:effectLst/>
                <a:ea typeface="Verdana" panose="020B0604030504040204" pitchFamily="34" charset="0"/>
              </a:rPr>
              <a:t>Security		: 10 Persons</a:t>
            </a:r>
            <a:endParaRPr lang="en-US" sz="1400" dirty="0">
              <a:ea typeface="Verdana" panose="020B0604030504040204" pitchFamily="34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sz="1400" b="1" dirty="0">
                <a:effectLst/>
                <a:ea typeface="Verdana" panose="020B0604030504040204" pitchFamily="34" charset="0"/>
              </a:rPr>
              <a:t>Total Workforce	: 201</a:t>
            </a:r>
            <a:r>
              <a:rPr lang="en-US" sz="1400" dirty="0">
                <a:effectLst/>
                <a:ea typeface="Verdana" panose="020B0604030504040204" pitchFamily="34" charset="0"/>
              </a:rPr>
              <a:t> Persons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FF7738-90C3-4F64-C824-C97BEBB59AD9}"/>
              </a:ext>
            </a:extLst>
          </p:cNvPr>
          <p:cNvSpPr txBox="1"/>
          <p:nvPr/>
        </p:nvSpPr>
        <p:spPr>
          <a:xfrm>
            <a:off x="8883650" y="741580"/>
            <a:ext cx="332201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Verdana" panose="020B0604030504040204" pitchFamily="34" charset="0"/>
              </a:rPr>
              <a:t>Our Specialty</a:t>
            </a:r>
            <a:endParaRPr lang="en-US" sz="1400" b="1" dirty="0">
              <a:solidFill>
                <a:schemeClr val="tx2">
                  <a:lumMod val="60000"/>
                  <a:lumOff val="40000"/>
                </a:schemeClr>
              </a:solidFill>
              <a:effectLst/>
              <a:ea typeface="Verdana" panose="020B0604030504040204" pitchFamily="34" charset="0"/>
            </a:endParaRPr>
          </a:p>
          <a:p>
            <a:pPr marL="0" marR="0" algn="ctr">
              <a:buNone/>
            </a:pPr>
            <a:r>
              <a:rPr lang="en-US" sz="1400" u="none" strike="noStrike" dirty="0">
                <a:effectLst/>
                <a:ea typeface="Verdana" panose="020B0604030504040204" pitchFamily="34" charset="0"/>
              </a:rPr>
              <a:t> </a:t>
            </a:r>
            <a:endParaRPr lang="en-US" sz="1400" dirty="0">
              <a:effectLst/>
              <a:ea typeface="Verdana" panose="020B0604030504040204" pitchFamily="34" charset="0"/>
            </a:endParaRPr>
          </a:p>
          <a:p>
            <a:pPr marL="0" marR="0" algn="ctr">
              <a:buNone/>
            </a:pPr>
            <a:endParaRPr lang="en-US" sz="1400" dirty="0">
              <a:effectLst/>
              <a:ea typeface="Verdana" panose="020B0604030504040204" pitchFamily="34" charset="0"/>
            </a:endParaRPr>
          </a:p>
          <a:p>
            <a:pPr marL="342900" marR="0" lvl="0" indent="-342900">
              <a:buFont typeface="Wingdings" panose="05000000000000000000" pitchFamily="2" charset="2"/>
              <a:buChar char=""/>
              <a:tabLst>
                <a:tab pos="621030" algn="l"/>
              </a:tabLst>
            </a:pPr>
            <a:r>
              <a:rPr lang="en-US" sz="1400" dirty="0">
                <a:effectLst/>
                <a:ea typeface="Verdana" panose="020B0604030504040204" pitchFamily="34" charset="0"/>
              </a:rPr>
              <a:t>Garment Dyeing</a:t>
            </a:r>
          </a:p>
          <a:p>
            <a:pPr marL="342900" marR="0" lvl="0" indent="-342900">
              <a:buFont typeface="Wingdings" panose="05000000000000000000" pitchFamily="2" charset="2"/>
              <a:buChar char=""/>
              <a:tabLst>
                <a:tab pos="621030" algn="l"/>
              </a:tabLst>
            </a:pPr>
            <a:r>
              <a:rPr lang="en-US" sz="1400" dirty="0">
                <a:effectLst/>
                <a:ea typeface="Verdana" panose="020B0604030504040204" pitchFamily="34" charset="0"/>
              </a:rPr>
              <a:t>Acid /Stone Wash</a:t>
            </a:r>
          </a:p>
          <a:p>
            <a:pPr marL="342900" marR="0" lvl="0" indent="-342900">
              <a:buFont typeface="Wingdings" panose="05000000000000000000" pitchFamily="2" charset="2"/>
              <a:buChar char=""/>
              <a:tabLst>
                <a:tab pos="621030" algn="l"/>
              </a:tabLst>
            </a:pPr>
            <a:r>
              <a:rPr lang="en-US" sz="1400" dirty="0">
                <a:effectLst/>
                <a:ea typeface="Verdana" panose="020B0604030504040204" pitchFamily="34" charset="0"/>
              </a:rPr>
              <a:t>Enzyme Wash</a:t>
            </a:r>
          </a:p>
          <a:p>
            <a:pPr marL="342900" marR="0" lvl="0" indent="-342900">
              <a:buFont typeface="Wingdings" panose="05000000000000000000" pitchFamily="2" charset="2"/>
              <a:buChar char=""/>
              <a:tabLst>
                <a:tab pos="621030" algn="l"/>
              </a:tabLst>
            </a:pPr>
            <a:r>
              <a:rPr lang="en-US" sz="1400" dirty="0">
                <a:effectLst/>
                <a:ea typeface="Verdana" panose="020B0604030504040204" pitchFamily="34" charset="0"/>
              </a:rPr>
              <a:t>Pigment Dyeing</a:t>
            </a:r>
          </a:p>
          <a:p>
            <a:pPr marL="342900" marR="0" lvl="0" indent="-342900">
              <a:buFont typeface="Wingdings" panose="05000000000000000000" pitchFamily="2" charset="2"/>
              <a:buChar char=""/>
              <a:tabLst>
                <a:tab pos="621030" algn="l"/>
              </a:tabLst>
            </a:pPr>
            <a:r>
              <a:rPr lang="en-US" sz="1400" dirty="0">
                <a:effectLst/>
                <a:ea typeface="Verdana" panose="020B0604030504040204" pitchFamily="34" charset="0"/>
              </a:rPr>
              <a:t>Tie Dyeing</a:t>
            </a:r>
          </a:p>
          <a:p>
            <a:pPr marL="342900" marR="0" lvl="0" indent="-342900">
              <a:buFont typeface="Wingdings" panose="05000000000000000000" pitchFamily="2" charset="2"/>
              <a:buChar char=""/>
              <a:tabLst>
                <a:tab pos="621030" algn="l"/>
              </a:tabLst>
            </a:pPr>
            <a:r>
              <a:rPr lang="en-US" sz="1400" dirty="0">
                <a:effectLst/>
                <a:ea typeface="Verdana" panose="020B0604030504040204" pitchFamily="34" charset="0"/>
              </a:rPr>
              <a:t>Cold Dyeing</a:t>
            </a:r>
          </a:p>
          <a:p>
            <a:pPr marL="342900" marR="0" lvl="0" indent="-342900">
              <a:buFont typeface="Wingdings" panose="05000000000000000000" pitchFamily="2" charset="2"/>
              <a:buChar char=""/>
              <a:tabLst>
                <a:tab pos="621030" algn="l"/>
              </a:tabLst>
            </a:pPr>
            <a:r>
              <a:rPr lang="en-US" sz="1400" dirty="0">
                <a:effectLst/>
                <a:ea typeface="Verdana" panose="020B0604030504040204" pitchFamily="34" charset="0"/>
              </a:rPr>
              <a:t>Cold Wash</a:t>
            </a:r>
          </a:p>
          <a:p>
            <a:pPr marL="342900" marR="0" lvl="0" indent="-342900">
              <a:buFont typeface="Wingdings" panose="05000000000000000000" pitchFamily="2" charset="2"/>
              <a:buChar char=""/>
              <a:tabLst>
                <a:tab pos="621030" algn="l"/>
              </a:tabLst>
            </a:pPr>
            <a:r>
              <a:rPr lang="en-US" sz="1400" dirty="0">
                <a:effectLst/>
                <a:ea typeface="Verdana" panose="020B0604030504040204" pitchFamily="34" charset="0"/>
              </a:rPr>
              <a:t>Burnout</a:t>
            </a:r>
          </a:p>
          <a:p>
            <a:pPr marL="342900" marR="0" lvl="0" indent="-342900">
              <a:buFont typeface="Wingdings" panose="05000000000000000000" pitchFamily="2" charset="2"/>
              <a:buChar char=""/>
              <a:tabLst>
                <a:tab pos="621030" algn="l"/>
              </a:tabLst>
            </a:pPr>
            <a:r>
              <a:rPr lang="en-US" sz="1400" dirty="0">
                <a:effectLst/>
                <a:ea typeface="Verdana" panose="020B0604030504040204" pitchFamily="34" charset="0"/>
              </a:rPr>
              <a:t>Toil Dye</a:t>
            </a:r>
          </a:p>
          <a:p>
            <a:pPr marL="342900" marR="0" lvl="0" indent="-342900">
              <a:buFont typeface="Wingdings" panose="05000000000000000000" pitchFamily="2" charset="2"/>
              <a:buChar char=""/>
              <a:tabLst>
                <a:tab pos="621030" algn="l"/>
              </a:tabLst>
            </a:pPr>
            <a:r>
              <a:rPr lang="en-US" sz="1400" dirty="0">
                <a:effectLst/>
                <a:ea typeface="Verdana" panose="020B0604030504040204" pitchFamily="34" charset="0"/>
              </a:rPr>
              <a:t>Deep Dye</a:t>
            </a:r>
          </a:p>
          <a:p>
            <a:pPr marL="342900" marR="0" lvl="0" indent="-342900">
              <a:buFont typeface="Wingdings" panose="05000000000000000000" pitchFamily="2" charset="2"/>
              <a:buChar char=""/>
              <a:tabLst>
                <a:tab pos="621030" algn="l"/>
              </a:tabLst>
            </a:pPr>
            <a:r>
              <a:rPr lang="en-US" sz="1400" dirty="0">
                <a:effectLst/>
                <a:ea typeface="Verdana" panose="020B0604030504040204" pitchFamily="34" charset="0"/>
              </a:rPr>
              <a:t>Spot wash</a:t>
            </a:r>
          </a:p>
          <a:p>
            <a:pPr marL="342900" marR="0" lvl="0" indent="-342900">
              <a:buFont typeface="Wingdings" panose="05000000000000000000" pitchFamily="2" charset="2"/>
              <a:buChar char=""/>
              <a:tabLst>
                <a:tab pos="621030" algn="l"/>
              </a:tabLst>
            </a:pPr>
            <a:r>
              <a:rPr lang="en-US" sz="1400" dirty="0">
                <a:effectLst/>
                <a:ea typeface="Verdana" panose="020B0604030504040204" pitchFamily="34" charset="0"/>
              </a:rPr>
              <a:t>Rain Wash</a:t>
            </a:r>
          </a:p>
          <a:p>
            <a:pPr marR="0" lvl="0">
              <a:tabLst>
                <a:tab pos="621030" algn="l"/>
              </a:tabLst>
            </a:pPr>
            <a:endParaRPr lang="en-US" sz="1400" dirty="0">
              <a:effectLst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34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8">
            <a:extLst>
              <a:ext uri="{FF2B5EF4-FFF2-40B4-BE49-F238E27FC236}">
                <a16:creationId xmlns:a16="http://schemas.microsoft.com/office/drawing/2014/main" id="{7479541C-8EF7-7EFC-0267-123D0954187C}"/>
              </a:ext>
            </a:extLst>
          </p:cNvPr>
          <p:cNvSpPr>
            <a:spLocks/>
          </p:cNvSpPr>
          <p:nvPr/>
        </p:nvSpPr>
        <p:spPr bwMode="auto">
          <a:xfrm>
            <a:off x="4129088" y="5292726"/>
            <a:ext cx="52387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33" tIns="29974" rIns="76133" bIns="0"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zh-TW" sz="3000">
              <a:solidFill>
                <a:schemeClr val="accent1"/>
              </a:solidFill>
              <a:latin typeface="Arial Black" panose="020B060402020202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15366" name="TextBox 2">
            <a:extLst>
              <a:ext uri="{FF2B5EF4-FFF2-40B4-BE49-F238E27FC236}">
                <a16:creationId xmlns:a16="http://schemas.microsoft.com/office/drawing/2014/main" id="{9651B8C1-EB7F-AF20-3688-B6A5E39C4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87550" y="1285876"/>
            <a:ext cx="1847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15367" name="TextBox 1">
            <a:extLst>
              <a:ext uri="{FF2B5EF4-FFF2-40B4-BE49-F238E27FC236}">
                <a16:creationId xmlns:a16="http://schemas.microsoft.com/office/drawing/2014/main" id="{E98CC9FB-3971-1587-E86A-ED244848C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1618" y="7135817"/>
            <a:ext cx="1847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7961B431-6116-37CC-7A0C-0F2D8E9A04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938105"/>
              </p:ext>
            </p:extLst>
          </p:nvPr>
        </p:nvGraphicFramePr>
        <p:xfrm>
          <a:off x="1130852" y="1532097"/>
          <a:ext cx="10431039" cy="4831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38217">
                  <a:extLst>
                    <a:ext uri="{9D8B030D-6E8A-4147-A177-3AD203B41FA5}">
                      <a16:colId xmlns:a16="http://schemas.microsoft.com/office/drawing/2014/main" val="486450622"/>
                    </a:ext>
                  </a:extLst>
                </a:gridCol>
                <a:gridCol w="5092822">
                  <a:extLst>
                    <a:ext uri="{9D8B030D-6E8A-4147-A177-3AD203B41FA5}">
                      <a16:colId xmlns:a16="http://schemas.microsoft.com/office/drawing/2014/main" val="618305979"/>
                    </a:ext>
                  </a:extLst>
                </a:gridCol>
              </a:tblGrid>
              <a:tr h="4162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500" b="1" u="sng" baseline="0" dirty="0">
                        <a:ln>
                          <a:noFill/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5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881033"/>
                  </a:ext>
                </a:extLst>
              </a:tr>
              <a:tr h="41620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2500" b="1" baseline="0" dirty="0">
                        <a:ln>
                          <a:noFill/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5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214834"/>
                  </a:ext>
                </a:extLst>
              </a:tr>
              <a:tr h="416208">
                <a:tc>
                  <a:txBody>
                    <a:bodyPr/>
                    <a:lstStyle/>
                    <a:p>
                      <a:pPr marL="342900" marR="0" lvl="0" indent="-342900" algn="l" defTabSz="457207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2500" b="1" baseline="0" dirty="0">
                        <a:ln>
                          <a:noFill/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5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9411"/>
                  </a:ext>
                </a:extLst>
              </a:tr>
              <a:tr h="416208">
                <a:tc>
                  <a:txBody>
                    <a:bodyPr/>
                    <a:lstStyle/>
                    <a:p>
                      <a:pPr marL="342900" marR="0" lvl="0" indent="-342900" algn="l" defTabSz="457207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2500" b="1" baseline="0" dirty="0">
                        <a:ln>
                          <a:noFill/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5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494678"/>
                  </a:ext>
                </a:extLst>
              </a:tr>
              <a:tr h="41620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2500" b="1" baseline="0" dirty="0">
                        <a:ln>
                          <a:noFill/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5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333099"/>
                  </a:ext>
                </a:extLst>
              </a:tr>
              <a:tr h="41620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2500" b="1" baseline="0" dirty="0">
                        <a:ln>
                          <a:noFill/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5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005532"/>
                  </a:ext>
                </a:extLst>
              </a:tr>
              <a:tr h="41620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2500" b="1" baseline="0" dirty="0">
                        <a:ln>
                          <a:noFill/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5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039340"/>
                  </a:ext>
                </a:extLst>
              </a:tr>
              <a:tr h="4162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500" b="1" baseline="0" dirty="0">
                        <a:ln>
                          <a:noFill/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5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40916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79B6FE5-2B04-916B-CC48-0FF805BC777E}"/>
              </a:ext>
            </a:extLst>
          </p:cNvPr>
          <p:cNvSpPr txBox="1"/>
          <p:nvPr/>
        </p:nvSpPr>
        <p:spPr>
          <a:xfrm>
            <a:off x="2488394" y="427263"/>
            <a:ext cx="77159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/>
            <a:r>
              <a:rPr lang="en-US" sz="40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Verdana" panose="020B0604030504040204" pitchFamily="34" charset="0"/>
              </a:rPr>
              <a:t>Products Picture</a:t>
            </a: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  <a:effectLst/>
              <a:ea typeface="Verdan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B0B517-3C3E-3376-5A45-BF862BA0E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88" y="1373296"/>
            <a:ext cx="6477561" cy="481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650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Rectangle 20">
            <a:extLst>
              <a:ext uri="{FF2B5EF4-FFF2-40B4-BE49-F238E27FC236}">
                <a16:creationId xmlns:a16="http://schemas.microsoft.com/office/drawing/2014/main" id="{31D1581F-D92C-66DD-CB7C-F61CF554E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1751" y="9038353"/>
            <a:ext cx="18473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altLang="en-US"/>
          </a:p>
        </p:txBody>
      </p:sp>
      <p:sp>
        <p:nvSpPr>
          <p:cNvPr id="17421" name="TextBox 6">
            <a:extLst>
              <a:ext uri="{FF2B5EF4-FFF2-40B4-BE49-F238E27FC236}">
                <a16:creationId xmlns:a16="http://schemas.microsoft.com/office/drawing/2014/main" id="{23D9530E-BF62-BCF9-1D4D-909250C26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8269" y="581025"/>
            <a:ext cx="3062683" cy="72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133" tIns="38066" rIns="76133" bIns="3806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Customers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100" b="1" dirty="0">
              <a:solidFill>
                <a:srgbClr val="FE420E"/>
              </a:solidFill>
              <a:latin typeface="Avenir Book" panose="02000503020000020003" pitchFamily="2" charset="0"/>
              <a:ea typeface="ヒラギノ角ゴ Pro W3" panose="020B0300000000000000" pitchFamily="34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6989B8-943F-C406-1341-B3122F29EE91}"/>
              </a:ext>
            </a:extLst>
          </p:cNvPr>
          <p:cNvSpPr txBox="1"/>
          <p:nvPr/>
        </p:nvSpPr>
        <p:spPr>
          <a:xfrm>
            <a:off x="1388269" y="1170444"/>
            <a:ext cx="245348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 err="1">
                <a:ea typeface="Verdana" panose="020B0604030504040204" pitchFamily="34" charset="0"/>
              </a:rPr>
              <a:t>Lerros</a:t>
            </a:r>
            <a:endParaRPr lang="en-US" sz="2000" b="1" dirty="0"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Zara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>
                <a:ea typeface="Verdana" panose="020B0604030504040204" pitchFamily="34" charset="0"/>
              </a:rPr>
              <a:t>Jeans Fritz</a:t>
            </a:r>
            <a:endParaRPr lang="en-US" sz="2000" b="1" dirty="0"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Pepe jeans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Assos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H&amp;M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Tom Tailor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OVS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Next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 err="1">
                <a:ea typeface="Verdana" panose="020B0604030504040204" pitchFamily="34" charset="0"/>
              </a:rPr>
              <a:t>Riplay</a:t>
            </a:r>
            <a:endParaRPr lang="en-US" sz="2000" b="1" dirty="0"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Yes Zee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New Yorker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LPP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UBC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Mango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Target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Primark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165A1192-D91A-0BC3-720D-0C722E5DC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0869" y="581025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en-US" sz="2000" b="1" u="sng" dirty="0">
                <a:solidFill>
                  <a:schemeClr val="tx2">
                    <a:lumMod val="60000"/>
                    <a:lumOff val="40000"/>
                  </a:schemeClr>
                </a:solidFill>
                <a:ea typeface="Verdana" panose="020B0604030504040204" pitchFamily="34" charset="0"/>
              </a:rPr>
              <a:t>Audits &amp; Certificates: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94878B-1B17-BA14-FC81-939E4707C0D3}"/>
              </a:ext>
            </a:extLst>
          </p:cNvPr>
          <p:cNvSpPr txBox="1"/>
          <p:nvPr/>
        </p:nvSpPr>
        <p:spPr>
          <a:xfrm>
            <a:off x="6722269" y="1163640"/>
            <a:ext cx="31320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OEKOTEX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GOTS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OCS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Content Placeholder 2">
            <a:extLst>
              <a:ext uri="{FF2B5EF4-FFF2-40B4-BE49-F238E27FC236}">
                <a16:creationId xmlns:a16="http://schemas.microsoft.com/office/drawing/2014/main" id="{E32D2980-E85A-0E7D-DADD-D6D6EB49F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669" y="968865"/>
            <a:ext cx="11879675" cy="3726960"/>
          </a:xfrm>
        </p:spPr>
        <p:txBody>
          <a:bodyPr/>
          <a:lstStyle/>
          <a:p>
            <a:pPr marL="0" indent="0" algn="just">
              <a:buNone/>
              <a:defRPr/>
            </a:pPr>
            <a:endParaRPr lang="en-US" altLang="en-US" sz="1400" u="sng" dirty="0">
              <a:latin typeface="Verdana" charset="0"/>
              <a:ea typeface="ＭＳ Ｐゴシック" charset="-128"/>
            </a:endParaRPr>
          </a:p>
          <a:p>
            <a:pPr marL="0" indent="0">
              <a:buNone/>
              <a:defRPr/>
            </a:pPr>
            <a:endParaRPr lang="en-US" altLang="en-US" sz="1400" dirty="0">
              <a:ea typeface="ＭＳ Ｐゴシック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A1B086-2592-F4BF-1408-EB9F58DAE512}"/>
              </a:ext>
            </a:extLst>
          </p:cNvPr>
          <p:cNvSpPr txBox="1"/>
          <p:nvPr/>
        </p:nvSpPr>
        <p:spPr>
          <a:xfrm>
            <a:off x="4240214" y="6627885"/>
            <a:ext cx="4880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EE1DAB0-79DE-49E3-9244-71BE0417AC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022956"/>
              </p:ext>
            </p:extLst>
          </p:nvPr>
        </p:nvGraphicFramePr>
        <p:xfrm>
          <a:off x="854869" y="1038225"/>
          <a:ext cx="9906001" cy="37075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1310">
                  <a:extLst>
                    <a:ext uri="{9D8B030D-6E8A-4147-A177-3AD203B41FA5}">
                      <a16:colId xmlns:a16="http://schemas.microsoft.com/office/drawing/2014/main" val="3853860831"/>
                    </a:ext>
                  </a:extLst>
                </a:gridCol>
                <a:gridCol w="6156690">
                  <a:extLst>
                    <a:ext uri="{9D8B030D-6E8A-4147-A177-3AD203B41FA5}">
                      <a16:colId xmlns:a16="http://schemas.microsoft.com/office/drawing/2014/main" val="961470699"/>
                    </a:ext>
                  </a:extLst>
                </a:gridCol>
                <a:gridCol w="1908372">
                  <a:extLst>
                    <a:ext uri="{9D8B030D-6E8A-4147-A177-3AD203B41FA5}">
                      <a16:colId xmlns:a16="http://schemas.microsoft.com/office/drawing/2014/main" val="2202210742"/>
                    </a:ext>
                  </a:extLst>
                </a:gridCol>
                <a:gridCol w="1139629">
                  <a:extLst>
                    <a:ext uri="{9D8B030D-6E8A-4147-A177-3AD203B41FA5}">
                      <a16:colId xmlns:a16="http://schemas.microsoft.com/office/drawing/2014/main" val="801709053"/>
                    </a:ext>
                  </a:extLst>
                </a:gridCol>
              </a:tblGrid>
              <a:tr h="43967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Description of Machine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Capacity (lbs)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Qty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0640090"/>
                  </a:ext>
                </a:extLst>
              </a:tr>
              <a:tr h="398521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Piece Dyeing Padel Machine (Fly Yang China)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600X5 =  3000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 Pcs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363121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Piece Dyeing Padel Machine (Fly Yang China)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400X1 = 400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Pc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155188"/>
                  </a:ext>
                </a:extLst>
              </a:tr>
              <a:tr h="32975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Piece Dyeing Padel Machine (Fly Yang China)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200X1 = 200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Pc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9322702"/>
                  </a:ext>
                </a:extLst>
              </a:tr>
              <a:tr h="329759">
                <a:tc>
                  <a:txBody>
                    <a:bodyPr/>
                    <a:lstStyle/>
                    <a:p>
                      <a:pPr marL="0" marR="0">
                        <a:buNone/>
                        <a:tabLst>
                          <a:tab pos="124460" algn="ctr"/>
                        </a:tabLst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Piece Dyeing Baily Sample Machine (Fly Yang China)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50X1 = 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Pc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2017242"/>
                  </a:ext>
                </a:extLst>
              </a:tr>
              <a:tr h="355522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Piece Dyeing Padel Sample Machine (Fly Yang China)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25X1 = 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Pc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7373928"/>
                  </a:ext>
                </a:extLst>
              </a:tr>
              <a:tr h="32975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 Chamber Piece Dyeing Padel Sample Machine (Fly Yang China)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3+5+8 = 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Pc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8110515"/>
                  </a:ext>
                </a:extLst>
              </a:tr>
              <a:tr h="48400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07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 Chamber Piece Dyeing Machine (Fly Yang China)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3+5+8 = 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Pc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1970603"/>
                  </a:ext>
                </a:extLst>
              </a:tr>
              <a:tr h="32975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Baily Production Machine (Fly Yang China)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250X5 = 1250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 Pcs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4051745"/>
                  </a:ext>
                </a:extLst>
              </a:tr>
              <a:tr h="32975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Deep Dyeing Machine (Fly Yang China)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600+400+250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 Pcs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983896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0CB0B11-AAFC-B71A-BCF5-BE372D02EED7}"/>
              </a:ext>
            </a:extLst>
          </p:cNvPr>
          <p:cNvSpPr txBox="1"/>
          <p:nvPr/>
        </p:nvSpPr>
        <p:spPr>
          <a:xfrm>
            <a:off x="773567" y="534855"/>
            <a:ext cx="67219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Verdana" panose="020B0604030504040204" pitchFamily="34" charset="0"/>
              </a:rPr>
              <a:t>Piece Dyeing Machine: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  <a:ea typeface="Verdana" panose="020B060403050404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A82B298-A4B0-EF91-38F0-F92CA7876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392881"/>
              </p:ext>
            </p:extLst>
          </p:nvPr>
        </p:nvGraphicFramePr>
        <p:xfrm>
          <a:off x="931069" y="5368290"/>
          <a:ext cx="9829801" cy="15236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98">
                  <a:extLst>
                    <a:ext uri="{9D8B030D-6E8A-4147-A177-3AD203B41FA5}">
                      <a16:colId xmlns:a16="http://schemas.microsoft.com/office/drawing/2014/main" val="2616341675"/>
                    </a:ext>
                  </a:extLst>
                </a:gridCol>
                <a:gridCol w="4739602">
                  <a:extLst>
                    <a:ext uri="{9D8B030D-6E8A-4147-A177-3AD203B41FA5}">
                      <a16:colId xmlns:a16="http://schemas.microsoft.com/office/drawing/2014/main" val="3767422585"/>
                    </a:ext>
                  </a:extLst>
                </a:gridCol>
                <a:gridCol w="3218790">
                  <a:extLst>
                    <a:ext uri="{9D8B030D-6E8A-4147-A177-3AD203B41FA5}">
                      <a16:colId xmlns:a16="http://schemas.microsoft.com/office/drawing/2014/main" val="4034493097"/>
                    </a:ext>
                  </a:extLst>
                </a:gridCol>
                <a:gridCol w="1048411">
                  <a:extLst>
                    <a:ext uri="{9D8B030D-6E8A-4147-A177-3AD203B41FA5}">
                      <a16:colId xmlns:a16="http://schemas.microsoft.com/office/drawing/2014/main" val="3333658716"/>
                    </a:ext>
                  </a:extLst>
                </a:gridCol>
              </a:tblGrid>
              <a:tr h="41492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Description of Machine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Capacity (</a:t>
                      </a:r>
                      <a:r>
                        <a:rPr lang="en-US" sz="1400" b="1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lbs</a:t>
                      </a: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Qty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5848187"/>
                  </a:ext>
                </a:extLst>
              </a:tr>
              <a:tr h="278858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Dryer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250X09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9 Pcs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9883794"/>
                  </a:ext>
                </a:extLst>
              </a:tr>
              <a:tr h="27661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Hydro-1 , Daill Company .Ltd., Korea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Pc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4753793"/>
                  </a:ext>
                </a:extLst>
              </a:tr>
              <a:tr h="27661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Hydro-2 , Daill Company .Ltd., Korea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Pc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3968850"/>
                  </a:ext>
                </a:extLst>
              </a:tr>
              <a:tr h="27661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Hydro-3 , Daill Company .Ltd., Korea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Pc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9477246"/>
                  </a:ext>
                </a:extLst>
              </a:tr>
            </a:tbl>
          </a:graphicData>
        </a:graphic>
      </p:graphicFrame>
      <p:sp>
        <p:nvSpPr>
          <p:cNvPr id="13" name="Rectangle 2">
            <a:extLst>
              <a:ext uri="{FF2B5EF4-FFF2-40B4-BE49-F238E27FC236}">
                <a16:creationId xmlns:a16="http://schemas.microsoft.com/office/drawing/2014/main" id="{615436B5-95B5-F26C-C6FF-4993BAAE9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00" y="4839718"/>
            <a:ext cx="498236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Verdana" panose="020B0604030504040204" pitchFamily="34" charset="0"/>
              </a:rPr>
              <a:t>Piece Dyeing Finishing: 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ea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Content Placeholder 2">
            <a:extLst>
              <a:ext uri="{FF2B5EF4-FFF2-40B4-BE49-F238E27FC236}">
                <a16:creationId xmlns:a16="http://schemas.microsoft.com/office/drawing/2014/main" id="{E32D2980-E85A-0E7D-DADD-D6D6EB49F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669" y="3510379"/>
            <a:ext cx="5027612" cy="423445"/>
          </a:xfrm>
        </p:spPr>
        <p:txBody>
          <a:bodyPr/>
          <a:lstStyle/>
          <a:p>
            <a:pPr marL="0" indent="0" algn="just">
              <a:buNone/>
              <a:defRPr/>
            </a:pPr>
            <a:endParaRPr lang="en-US" altLang="en-US" sz="1300" b="1" dirty="0">
              <a:latin typeface="Verdana" charset="0"/>
              <a:ea typeface="ＭＳ Ｐゴシック" charset="-128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sz="1300" u="sng" dirty="0">
              <a:latin typeface="Verdana" charset="0"/>
              <a:ea typeface="ＭＳ Ｐゴシック" charset="-128"/>
            </a:endParaRPr>
          </a:p>
          <a:p>
            <a:pPr marL="0" indent="0">
              <a:buNone/>
              <a:defRPr/>
            </a:pPr>
            <a:endParaRPr lang="en-US" altLang="en-US" sz="1300" u="sng" dirty="0">
              <a:latin typeface="Verdana" charset="0"/>
              <a:ea typeface="ＭＳ Ｐゴシック" charset="-128"/>
            </a:endParaRPr>
          </a:p>
          <a:p>
            <a:pPr marL="0" indent="0">
              <a:spcAft>
                <a:spcPts val="600"/>
              </a:spcAft>
              <a:buFont typeface="Arial" charset="0"/>
              <a:buAutoNum type="arabicParenBoth"/>
              <a:defRPr/>
            </a:pPr>
            <a:endParaRPr lang="en-US" altLang="en-US" sz="1300" b="1" u="sng" dirty="0">
              <a:solidFill>
                <a:srgbClr val="FF0000"/>
              </a:solidFill>
              <a:latin typeface="Verdana" charset="0"/>
              <a:ea typeface="ＭＳ Ｐゴシック" charset="-128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sz="1300" b="1" u="sng" dirty="0">
              <a:solidFill>
                <a:srgbClr val="FF0000"/>
              </a:solidFill>
              <a:latin typeface="Verdana" charset="0"/>
              <a:ea typeface="ＭＳ Ｐゴシック" charset="-128"/>
            </a:endParaRPr>
          </a:p>
          <a:p>
            <a:pPr marL="0" indent="0" algn="just">
              <a:buNone/>
              <a:defRPr/>
            </a:pPr>
            <a:endParaRPr lang="en-US" altLang="en-US" sz="1300" u="sng" dirty="0">
              <a:latin typeface="Verdana" charset="0"/>
              <a:ea typeface="ＭＳ Ｐゴシック" charset="-128"/>
            </a:endParaRPr>
          </a:p>
          <a:p>
            <a:pPr marL="0" indent="0">
              <a:buNone/>
              <a:defRPr/>
            </a:pPr>
            <a:endParaRPr lang="en-US" altLang="en-US" sz="1300" dirty="0">
              <a:ea typeface="ＭＳ Ｐゴシック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A1B086-2592-F4BF-1408-EB9F58DAE512}"/>
              </a:ext>
            </a:extLst>
          </p:cNvPr>
          <p:cNvSpPr txBox="1"/>
          <p:nvPr/>
        </p:nvSpPr>
        <p:spPr>
          <a:xfrm>
            <a:off x="4240214" y="6627885"/>
            <a:ext cx="4880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EE025ED-8669-4EFB-FB9C-6C95C6DF9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190298"/>
              </p:ext>
            </p:extLst>
          </p:nvPr>
        </p:nvGraphicFramePr>
        <p:xfrm>
          <a:off x="931069" y="1266826"/>
          <a:ext cx="10820399" cy="1170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1802">
                  <a:extLst>
                    <a:ext uri="{9D8B030D-6E8A-4147-A177-3AD203B41FA5}">
                      <a16:colId xmlns:a16="http://schemas.microsoft.com/office/drawing/2014/main" val="2952129401"/>
                    </a:ext>
                  </a:extLst>
                </a:gridCol>
                <a:gridCol w="7085923">
                  <a:extLst>
                    <a:ext uri="{9D8B030D-6E8A-4147-A177-3AD203B41FA5}">
                      <a16:colId xmlns:a16="http://schemas.microsoft.com/office/drawing/2014/main" val="2645037080"/>
                    </a:ext>
                  </a:extLst>
                </a:gridCol>
                <a:gridCol w="1723603">
                  <a:extLst>
                    <a:ext uri="{9D8B030D-6E8A-4147-A177-3AD203B41FA5}">
                      <a16:colId xmlns:a16="http://schemas.microsoft.com/office/drawing/2014/main" val="3236157267"/>
                    </a:ext>
                  </a:extLst>
                </a:gridCol>
                <a:gridCol w="1149071">
                  <a:extLst>
                    <a:ext uri="{9D8B030D-6E8A-4147-A177-3AD203B41FA5}">
                      <a16:colId xmlns:a16="http://schemas.microsoft.com/office/drawing/2014/main" val="1357186640"/>
                    </a:ext>
                  </a:extLst>
                </a:gridCol>
              </a:tblGrid>
              <a:tr h="45719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Description of Machine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Capacity (Lbs)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Qty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9571451"/>
                  </a:ext>
                </a:extLst>
              </a:tr>
              <a:tr h="36908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Acid Wash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400X5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05 Pcs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3285078"/>
                  </a:ext>
                </a:extLst>
              </a:tr>
              <a:tr h="34414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Baily Sample Acid Wash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Pc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9491821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52913789-4101-F85A-0004-762B8CD17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669" y="699622"/>
            <a:ext cx="76200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b="1" u="sng" dirty="0">
                <a:solidFill>
                  <a:schemeClr val="tx2">
                    <a:lumMod val="60000"/>
                    <a:lumOff val="40000"/>
                  </a:schemeClr>
                </a:solidFill>
                <a:ea typeface="Verdana" panose="020B0604030504040204" pitchFamily="34" charset="0"/>
              </a:rPr>
              <a:t>Acid </a:t>
            </a:r>
            <a:r>
              <a:rPr kumimoji="0" lang="en-US" altLang="en-US" sz="2000" b="1" i="0" u="sng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Verdana" panose="020B0604030504040204" pitchFamily="34" charset="0"/>
              </a:rPr>
              <a:t>Wash Machine  (Fly Yang, China):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ea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FC92AA-989F-D90D-D5DE-B84F63B7F537}"/>
              </a:ext>
            </a:extLst>
          </p:cNvPr>
          <p:cNvSpPr txBox="1"/>
          <p:nvPr/>
        </p:nvSpPr>
        <p:spPr>
          <a:xfrm>
            <a:off x="927674" y="2526573"/>
            <a:ext cx="35215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US" sz="2000" b="1" u="sng" dirty="0">
                <a:solidFill>
                  <a:schemeClr val="tx2"/>
                </a:solidFill>
                <a:effectLst/>
                <a:ea typeface="Verdana" panose="020B0604030504040204" pitchFamily="34" charset="0"/>
              </a:rPr>
              <a:t>Laboratory</a:t>
            </a:r>
            <a:r>
              <a:rPr lang="en-US" sz="2000" b="1" u="sng" dirty="0">
                <a:effectLst/>
                <a:ea typeface="Verdana" panose="020B0604030504040204" pitchFamily="34" charset="0"/>
              </a:rPr>
              <a:t>:</a:t>
            </a:r>
            <a:endParaRPr lang="en-US" sz="2000" dirty="0">
              <a:effectLst/>
              <a:ea typeface="Verdana" panose="020B0604030504040204" pitchFamily="34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8E9CD2C-1C01-9200-27D1-4D346A8AF6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83064"/>
              </p:ext>
            </p:extLst>
          </p:nvPr>
        </p:nvGraphicFramePr>
        <p:xfrm>
          <a:off x="927674" y="3119632"/>
          <a:ext cx="10820399" cy="41121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7795">
                  <a:extLst>
                    <a:ext uri="{9D8B030D-6E8A-4147-A177-3AD203B41FA5}">
                      <a16:colId xmlns:a16="http://schemas.microsoft.com/office/drawing/2014/main" val="2491660648"/>
                    </a:ext>
                  </a:extLst>
                </a:gridCol>
                <a:gridCol w="8064024">
                  <a:extLst>
                    <a:ext uri="{9D8B030D-6E8A-4147-A177-3AD203B41FA5}">
                      <a16:colId xmlns:a16="http://schemas.microsoft.com/office/drawing/2014/main" val="967643057"/>
                    </a:ext>
                  </a:extLst>
                </a:gridCol>
                <a:gridCol w="1838580">
                  <a:extLst>
                    <a:ext uri="{9D8B030D-6E8A-4147-A177-3AD203B41FA5}">
                      <a16:colId xmlns:a16="http://schemas.microsoft.com/office/drawing/2014/main" val="1466651595"/>
                    </a:ext>
                  </a:extLst>
                </a:gridCol>
              </a:tblGrid>
              <a:tr h="31631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SL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Description of Machine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Qty</a:t>
                      </a:r>
                    </a:p>
                  </a:txBody>
                  <a:tcPr marL="48549" marR="48549" marT="0" marB="0"/>
                </a:tc>
                <a:extLst>
                  <a:ext uri="{0D108BD9-81ED-4DB2-BD59-A6C34878D82A}">
                    <a16:rowId xmlns:a16="http://schemas.microsoft.com/office/drawing/2014/main" val="200654739"/>
                  </a:ext>
                </a:extLst>
              </a:tr>
              <a:tr h="31631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Shaker Bath-24 Pot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04 Pcs</a:t>
                      </a:r>
                    </a:p>
                  </a:txBody>
                  <a:tcPr marL="48549" marR="48549" marT="0" marB="0"/>
                </a:tc>
                <a:extLst>
                  <a:ext uri="{0D108BD9-81ED-4DB2-BD59-A6C34878D82A}">
                    <a16:rowId xmlns:a16="http://schemas.microsoft.com/office/drawing/2014/main" val="1896043811"/>
                  </a:ext>
                </a:extLst>
              </a:tr>
              <a:tr h="31631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Repeat Machine (Fong’s, Model No. SDM2-12-140)-12 Pot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01 Pc</a:t>
                      </a:r>
                    </a:p>
                  </a:txBody>
                  <a:tcPr marL="48549" marR="48549" marT="0" marB="0"/>
                </a:tc>
                <a:extLst>
                  <a:ext uri="{0D108BD9-81ED-4DB2-BD59-A6C34878D82A}">
                    <a16:rowId xmlns:a16="http://schemas.microsoft.com/office/drawing/2014/main" val="2928396094"/>
                  </a:ext>
                </a:extLst>
              </a:tr>
              <a:tr h="31631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Color solution maker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01 Pc</a:t>
                      </a:r>
                    </a:p>
                  </a:txBody>
                  <a:tcPr marL="48549" marR="48549" marT="0" marB="0"/>
                </a:tc>
                <a:extLst>
                  <a:ext uri="{0D108BD9-81ED-4DB2-BD59-A6C34878D82A}">
                    <a16:rowId xmlns:a16="http://schemas.microsoft.com/office/drawing/2014/main" val="1374767107"/>
                  </a:ext>
                </a:extLst>
              </a:tr>
              <a:tr h="31631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Preset rubbing color fastness tester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01 Pc</a:t>
                      </a:r>
                    </a:p>
                  </a:txBody>
                  <a:tcPr marL="48549" marR="48549" marT="0" marB="0"/>
                </a:tc>
                <a:extLst>
                  <a:ext uri="{0D108BD9-81ED-4DB2-BD59-A6C34878D82A}">
                    <a16:rowId xmlns:a16="http://schemas.microsoft.com/office/drawing/2014/main" val="2873977948"/>
                  </a:ext>
                </a:extLst>
              </a:tr>
              <a:tr h="31631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Color fastness test machine (Wash fastness tester)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01 Pc</a:t>
                      </a:r>
                    </a:p>
                  </a:txBody>
                  <a:tcPr marL="48549" marR="48549" marT="0" marB="0"/>
                </a:tc>
                <a:extLst>
                  <a:ext uri="{0D108BD9-81ED-4DB2-BD59-A6C34878D82A}">
                    <a16:rowId xmlns:a16="http://schemas.microsoft.com/office/drawing/2014/main" val="2448661079"/>
                  </a:ext>
                </a:extLst>
              </a:tr>
              <a:tr h="31631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Sample circle knitting machine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01 Pc</a:t>
                      </a:r>
                    </a:p>
                  </a:txBody>
                  <a:tcPr marL="48549" marR="48549" marT="0" marB="0"/>
                </a:tc>
                <a:extLst>
                  <a:ext uri="{0D108BD9-81ED-4DB2-BD59-A6C34878D82A}">
                    <a16:rowId xmlns:a16="http://schemas.microsoft.com/office/drawing/2014/main" val="1406336767"/>
                  </a:ext>
                </a:extLst>
              </a:tr>
              <a:tr h="31631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Oven dryer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02 Pcs</a:t>
                      </a:r>
                    </a:p>
                  </a:txBody>
                  <a:tcPr marL="48549" marR="48549" marT="0" marB="0"/>
                </a:tc>
                <a:extLst>
                  <a:ext uri="{0D108BD9-81ED-4DB2-BD59-A6C34878D82A}">
                    <a16:rowId xmlns:a16="http://schemas.microsoft.com/office/drawing/2014/main" val="1921712262"/>
                  </a:ext>
                </a:extLst>
              </a:tr>
              <a:tr h="31631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Electronic balance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03 Pcs</a:t>
                      </a:r>
                    </a:p>
                  </a:txBody>
                  <a:tcPr marL="48549" marR="48549" marT="0" marB="0"/>
                </a:tc>
                <a:extLst>
                  <a:ext uri="{0D108BD9-81ED-4DB2-BD59-A6C34878D82A}">
                    <a16:rowId xmlns:a16="http://schemas.microsoft.com/office/drawing/2014/main" val="1007972466"/>
                  </a:ext>
                </a:extLst>
              </a:tr>
              <a:tr h="31631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9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Magnetic stirrer hotplate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02 Pcs</a:t>
                      </a:r>
                    </a:p>
                  </a:txBody>
                  <a:tcPr marL="48549" marR="48549" marT="0" marB="0"/>
                </a:tc>
                <a:extLst>
                  <a:ext uri="{0D108BD9-81ED-4DB2-BD59-A6C34878D82A}">
                    <a16:rowId xmlns:a16="http://schemas.microsoft.com/office/drawing/2014/main" val="1312681651"/>
                  </a:ext>
                </a:extLst>
              </a:tr>
              <a:tr h="31631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10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Light box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02 Pcs</a:t>
                      </a:r>
                    </a:p>
                  </a:txBody>
                  <a:tcPr marL="48549" marR="48549" marT="0" marB="0"/>
                </a:tc>
                <a:extLst>
                  <a:ext uri="{0D108BD9-81ED-4DB2-BD59-A6C34878D82A}">
                    <a16:rowId xmlns:a16="http://schemas.microsoft.com/office/drawing/2014/main" val="1345034963"/>
                  </a:ext>
                </a:extLst>
              </a:tr>
              <a:tr h="31631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Digital pipette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02 Pcs</a:t>
                      </a:r>
                    </a:p>
                  </a:txBody>
                  <a:tcPr marL="48549" marR="48549" marT="0" marB="0"/>
                </a:tc>
                <a:extLst>
                  <a:ext uri="{0D108BD9-81ED-4DB2-BD59-A6C34878D82A}">
                    <a16:rowId xmlns:a16="http://schemas.microsoft.com/office/drawing/2014/main" val="2403950487"/>
                  </a:ext>
                </a:extLst>
              </a:tr>
              <a:tr h="31631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Measuring/Wrap reel</a:t>
                      </a:r>
                    </a:p>
                  </a:txBody>
                  <a:tcPr marL="48549" marR="48549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01 Pc</a:t>
                      </a:r>
                    </a:p>
                  </a:txBody>
                  <a:tcPr marL="48549" marR="48549" marT="0" marB="0"/>
                </a:tc>
                <a:extLst>
                  <a:ext uri="{0D108BD9-81ED-4DB2-BD59-A6C34878D82A}">
                    <a16:rowId xmlns:a16="http://schemas.microsoft.com/office/drawing/2014/main" val="12727264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74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Content Placeholder 2">
            <a:extLst>
              <a:ext uri="{FF2B5EF4-FFF2-40B4-BE49-F238E27FC236}">
                <a16:creationId xmlns:a16="http://schemas.microsoft.com/office/drawing/2014/main" id="{FB8FA0E5-0329-9DA5-5098-9D4B7EEB7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669" y="657225"/>
            <a:ext cx="5027612" cy="49355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0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Utility: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sz="1400" b="1" u="sng" dirty="0">
              <a:solidFill>
                <a:srgbClr val="FF0000"/>
              </a:solidFill>
              <a:latin typeface="Verdana" charset="0"/>
              <a:ea typeface="ＭＳ Ｐゴシック" charset="-128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5F2861D-5562-4262-276D-DD0D21940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038" y="1749426"/>
            <a:ext cx="4418012" cy="230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33" tIns="38066" rIns="76133" bIns="3806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>
              <a:latin typeface="Verdana" panose="020B0604030504040204" pitchFamily="34" charset="0"/>
              <a:ea typeface="ヒラギノ角ゴ Pro W3" panose="020B0300000000000000" pitchFamily="34" charset="-128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2BD5EC-B4CF-203C-3635-92C73D8CF5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347500"/>
              </p:ext>
            </p:extLst>
          </p:nvPr>
        </p:nvGraphicFramePr>
        <p:xfrm>
          <a:off x="931069" y="1343026"/>
          <a:ext cx="10896599" cy="32103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1069">
                  <a:extLst>
                    <a:ext uri="{9D8B030D-6E8A-4147-A177-3AD203B41FA5}">
                      <a16:colId xmlns:a16="http://schemas.microsoft.com/office/drawing/2014/main" val="2986457536"/>
                    </a:ext>
                  </a:extLst>
                </a:gridCol>
                <a:gridCol w="4446421">
                  <a:extLst>
                    <a:ext uri="{9D8B030D-6E8A-4147-A177-3AD203B41FA5}">
                      <a16:colId xmlns:a16="http://schemas.microsoft.com/office/drawing/2014/main" val="3009583456"/>
                    </a:ext>
                  </a:extLst>
                </a:gridCol>
                <a:gridCol w="2610513">
                  <a:extLst>
                    <a:ext uri="{9D8B030D-6E8A-4147-A177-3AD203B41FA5}">
                      <a16:colId xmlns:a16="http://schemas.microsoft.com/office/drawing/2014/main" val="2849895145"/>
                    </a:ext>
                  </a:extLst>
                </a:gridCol>
                <a:gridCol w="2808596">
                  <a:extLst>
                    <a:ext uri="{9D8B030D-6E8A-4147-A177-3AD203B41FA5}">
                      <a16:colId xmlns:a16="http://schemas.microsoft.com/office/drawing/2014/main" val="3213218445"/>
                    </a:ext>
                  </a:extLst>
                </a:gridCol>
              </a:tblGrid>
              <a:tr h="42206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Description of Machine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Company/Origin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Capacity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9135286"/>
                  </a:ext>
                </a:extLst>
              </a:tr>
              <a:tr h="360171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800">
                          <a:effectLst/>
                        </a:rPr>
                        <a:t>Electricity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800" dirty="0">
                          <a:effectLst/>
                        </a:rPr>
                        <a:t>REB/BD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800" dirty="0">
                          <a:effectLst/>
                        </a:rPr>
                        <a:t>1000 KW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203169"/>
                  </a:ext>
                </a:extLst>
              </a:tr>
              <a:tr h="355562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800">
                          <a:effectLst/>
                        </a:rPr>
                        <a:t>Gas Generator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800" dirty="0">
                          <a:effectLst/>
                        </a:rPr>
                        <a:t>Caterpillar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800" dirty="0">
                          <a:effectLst/>
                        </a:rPr>
                        <a:t>510 KW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2039049"/>
                  </a:ext>
                </a:extLst>
              </a:tr>
              <a:tr h="355562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800">
                          <a:effectLst/>
                        </a:rPr>
                        <a:t>Gas Generator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800" dirty="0">
                          <a:effectLst/>
                        </a:rPr>
                        <a:t>Caterpillar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800" dirty="0">
                          <a:effectLst/>
                        </a:rPr>
                        <a:t>360 KW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4512326"/>
                  </a:ext>
                </a:extLst>
              </a:tr>
              <a:tr h="355562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800">
                          <a:effectLst/>
                        </a:rPr>
                        <a:t>Boiler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800" dirty="0">
                          <a:effectLst/>
                        </a:rPr>
                        <a:t>EPCB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800" dirty="0">
                          <a:effectLst/>
                        </a:rPr>
                        <a:t>6000 KG/HR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4281500"/>
                  </a:ext>
                </a:extLst>
              </a:tr>
              <a:tr h="355562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800">
                          <a:effectLst/>
                        </a:rPr>
                        <a:t>Water Treatment Plant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800" dirty="0">
                          <a:effectLst/>
                        </a:rPr>
                        <a:t>140 M</a:t>
                      </a:r>
                      <a:r>
                        <a:rPr lang="en-US" sz="1800" baseline="30000" dirty="0">
                          <a:effectLst/>
                        </a:rPr>
                        <a:t>3</a:t>
                      </a:r>
                      <a:r>
                        <a:rPr lang="en-US" sz="1800" dirty="0">
                          <a:effectLst/>
                        </a:rPr>
                        <a:t>/HR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0970640"/>
                  </a:ext>
                </a:extLst>
              </a:tr>
              <a:tr h="462513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buNone/>
                      </a:pPr>
                      <a:r>
                        <a:rPr lang="en-US" sz="1800">
                          <a:effectLst/>
                        </a:rPr>
                        <a:t>Effluent Treatment Plant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800" dirty="0">
                          <a:effectLst/>
                        </a:rPr>
                        <a:t>100 M</a:t>
                      </a:r>
                      <a:r>
                        <a:rPr lang="en-US" sz="1800" baseline="30000" dirty="0">
                          <a:effectLst/>
                        </a:rPr>
                        <a:t>3</a:t>
                      </a:r>
                      <a:r>
                        <a:rPr lang="en-US" sz="1800" dirty="0">
                          <a:effectLst/>
                        </a:rPr>
                        <a:t>/HR</a:t>
                      </a:r>
                    </a:p>
                    <a:p>
                      <a:pPr marL="0" marR="0" algn="l">
                        <a:buNone/>
                      </a:pPr>
                      <a:endParaRPr lang="en-US" sz="1800" dirty="0">
                        <a:effectLst/>
                      </a:endParaRPr>
                    </a:p>
                    <a:p>
                      <a:pPr marL="0" marR="0" algn="l">
                        <a:buNone/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l">
                        <a:buNone/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028312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8AD0378-A795-4DA5-6D95-E38989FB15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551771"/>
              </p:ext>
            </p:extLst>
          </p:nvPr>
        </p:nvGraphicFramePr>
        <p:xfrm>
          <a:off x="969168" y="4968727"/>
          <a:ext cx="10820399" cy="12510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4993">
                  <a:extLst>
                    <a:ext uri="{9D8B030D-6E8A-4147-A177-3AD203B41FA5}">
                      <a16:colId xmlns:a16="http://schemas.microsoft.com/office/drawing/2014/main" val="3232966542"/>
                    </a:ext>
                  </a:extLst>
                </a:gridCol>
                <a:gridCol w="7056783">
                  <a:extLst>
                    <a:ext uri="{9D8B030D-6E8A-4147-A177-3AD203B41FA5}">
                      <a16:colId xmlns:a16="http://schemas.microsoft.com/office/drawing/2014/main" val="527984692"/>
                    </a:ext>
                  </a:extLst>
                </a:gridCol>
                <a:gridCol w="1505448">
                  <a:extLst>
                    <a:ext uri="{9D8B030D-6E8A-4147-A177-3AD203B41FA5}">
                      <a16:colId xmlns:a16="http://schemas.microsoft.com/office/drawing/2014/main" val="2484034700"/>
                    </a:ext>
                  </a:extLst>
                </a:gridCol>
                <a:gridCol w="1223175">
                  <a:extLst>
                    <a:ext uri="{9D8B030D-6E8A-4147-A177-3AD203B41FA5}">
                      <a16:colId xmlns:a16="http://schemas.microsoft.com/office/drawing/2014/main" val="1947865645"/>
                    </a:ext>
                  </a:extLst>
                </a:gridCol>
              </a:tblGrid>
              <a:tr h="457201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Description of Machine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Power (KW)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Qty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477896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Submersible Pump (30HP &amp; 25 HP 127 m3 ( Jonson)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 Pcs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2437489"/>
                  </a:ext>
                </a:extLst>
              </a:tr>
              <a:tr h="41289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Centrifugal Pump10 Kw (Siemens)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 Pcs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675571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DD3E0620-D309-6EFD-221E-DC159AADF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669" y="4293483"/>
            <a:ext cx="3771901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sng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Verdana" panose="020B0604030504040204" pitchFamily="34" charset="0"/>
              </a:rPr>
              <a:t>W.T. P. Section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ea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94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65F2861D-5562-4262-276D-DD0D21940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038" y="1749426"/>
            <a:ext cx="4418012" cy="230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33" tIns="38066" rIns="76133" bIns="3806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>
              <a:latin typeface="Verdana" panose="020B060403050404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6D56F7-327E-71FD-033B-52435D4BB3A3}"/>
              </a:ext>
            </a:extLst>
          </p:cNvPr>
          <p:cNvSpPr txBox="1"/>
          <p:nvPr/>
        </p:nvSpPr>
        <p:spPr>
          <a:xfrm>
            <a:off x="550069" y="765844"/>
            <a:ext cx="31156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/>
            <a:r>
              <a:rPr lang="en-US" sz="20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Verdana" panose="020B0604030504040204" pitchFamily="34" charset="0"/>
              </a:rPr>
              <a:t>Association: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  <a:effectLst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4A38CD-CE96-37AD-B8F0-4060B35DBBCA}"/>
              </a:ext>
            </a:extLst>
          </p:cNvPr>
          <p:cNvSpPr txBox="1"/>
          <p:nvPr/>
        </p:nvSpPr>
        <p:spPr>
          <a:xfrm>
            <a:off x="1257073" y="1392723"/>
            <a:ext cx="74463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effectLst/>
                <a:ea typeface="Verdana" panose="020B0604030504040204" pitchFamily="34" charset="0"/>
              </a:rPr>
              <a:t>Member</a:t>
            </a:r>
            <a:r>
              <a:rPr lang="en-US" sz="1600" b="1" dirty="0">
                <a:ea typeface="Verdana" panose="020B0604030504040204" pitchFamily="34" charset="0"/>
              </a:rPr>
              <a:t> </a:t>
            </a:r>
            <a:r>
              <a:rPr lang="en-US" sz="1600" dirty="0">
                <a:effectLst/>
                <a:ea typeface="Verdana" panose="020B0604030504040204" pitchFamily="34" charset="0"/>
              </a:rPr>
              <a:t>- Bangladesh </a:t>
            </a:r>
            <a:r>
              <a:rPr lang="en-US" sz="1600" dirty="0">
                <a:ea typeface="Verdana" panose="020B0604030504040204" pitchFamily="34" charset="0"/>
              </a:rPr>
              <a:t>Dyed Yarn Exporters</a:t>
            </a:r>
            <a:r>
              <a:rPr lang="en-US" sz="1600" dirty="0">
                <a:effectLst/>
                <a:ea typeface="Verdana" panose="020B0604030504040204" pitchFamily="34" charset="0"/>
              </a:rPr>
              <a:t> Association (B</a:t>
            </a:r>
            <a:r>
              <a:rPr lang="en-US" sz="1600" dirty="0">
                <a:ea typeface="Verdana" panose="020B0604030504040204" pitchFamily="34" charset="0"/>
              </a:rPr>
              <a:t>DYEA</a:t>
            </a:r>
            <a:r>
              <a:rPr lang="en-US" sz="1600" dirty="0">
                <a:effectLst/>
                <a:ea typeface="Verdana" panose="020B0604030504040204" pitchFamily="34" charset="0"/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C5E675-DCC5-8FF1-6245-B6560AE66D4A}"/>
              </a:ext>
            </a:extLst>
          </p:cNvPr>
          <p:cNvSpPr txBox="1"/>
          <p:nvPr/>
        </p:nvSpPr>
        <p:spPr>
          <a:xfrm>
            <a:off x="1117715" y="2029116"/>
            <a:ext cx="35003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US" sz="20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Verdana" panose="020B0604030504040204" pitchFamily="34" charset="0"/>
              </a:rPr>
              <a:t>Contact Persons: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  <a:effectLst/>
              <a:ea typeface="Verdan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1BA80A-483E-ED78-FA6A-7C7733C9CE8C}"/>
              </a:ext>
            </a:extLst>
          </p:cNvPr>
          <p:cNvSpPr txBox="1"/>
          <p:nvPr/>
        </p:nvSpPr>
        <p:spPr>
          <a:xfrm>
            <a:off x="854868" y="2688818"/>
            <a:ext cx="3763169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>
              <a:lnSpc>
                <a:spcPct val="150000"/>
              </a:lnSpc>
              <a:buNone/>
            </a:pPr>
            <a:r>
              <a:rPr lang="en-US" sz="1400" b="1" dirty="0">
                <a:effectLst/>
                <a:ea typeface="Verdana" panose="020B0604030504040204" pitchFamily="34" charset="0"/>
              </a:rPr>
              <a:t>Md. Noor Alam   </a:t>
            </a:r>
            <a:endParaRPr lang="en-US" sz="1400" dirty="0">
              <a:effectLst/>
              <a:ea typeface="Verdana" panose="020B0604030504040204" pitchFamily="34" charset="0"/>
            </a:endParaRPr>
          </a:p>
          <a:p>
            <a:pPr marL="0" marR="0" indent="457200">
              <a:lnSpc>
                <a:spcPct val="150000"/>
              </a:lnSpc>
              <a:buNone/>
            </a:pPr>
            <a:r>
              <a:rPr lang="en-US" sz="1400" b="1" dirty="0">
                <a:effectLst/>
                <a:ea typeface="Verdana" panose="020B0604030504040204" pitchFamily="34" charset="0"/>
              </a:rPr>
              <a:t>Managing Director                      </a:t>
            </a:r>
            <a:endParaRPr lang="en-US" sz="1400" dirty="0">
              <a:effectLst/>
              <a:ea typeface="Verdana" panose="020B0604030504040204" pitchFamily="34" charset="0"/>
            </a:endParaRPr>
          </a:p>
          <a:p>
            <a:pPr marL="0" marR="0" indent="457200">
              <a:lnSpc>
                <a:spcPct val="150000"/>
              </a:lnSpc>
              <a:buNone/>
            </a:pPr>
            <a:r>
              <a:rPr lang="en-US" sz="1400" dirty="0">
                <a:effectLst/>
                <a:ea typeface="Verdana" panose="020B0604030504040204" pitchFamily="34" charset="0"/>
                <a:hlinkClick r:id="rId2"/>
              </a:rPr>
              <a:t>alam@sdragonbd.com</a:t>
            </a:r>
            <a:endParaRPr lang="en-US" sz="1400" dirty="0">
              <a:effectLst/>
              <a:ea typeface="Verdana" panose="020B0604030504040204" pitchFamily="34" charset="0"/>
            </a:endParaRPr>
          </a:p>
          <a:p>
            <a:pPr marL="0" marR="0" indent="457200">
              <a:buNone/>
            </a:pPr>
            <a:r>
              <a:rPr lang="en-US" sz="1400" b="1" dirty="0">
                <a:effectLst/>
                <a:ea typeface="Verdana" panose="020B0604030504040204" pitchFamily="34" charset="0"/>
              </a:rPr>
              <a:t>+8801712-241210</a:t>
            </a:r>
            <a:endParaRPr lang="en-US" sz="1400" dirty="0">
              <a:effectLst/>
              <a:ea typeface="Verdana" panose="020B0604030504040204" pitchFamily="34" charset="0"/>
            </a:endParaRPr>
          </a:p>
          <a:p>
            <a:pPr marL="0" marR="0"/>
            <a:r>
              <a:rPr lang="en-US" sz="1400" b="1" dirty="0">
                <a:effectLst/>
                <a:ea typeface="Verdana" panose="020B0604030504040204" pitchFamily="34" charset="0"/>
              </a:rPr>
              <a:t>       </a:t>
            </a:r>
            <a:endParaRPr lang="en-US" sz="1400" dirty="0">
              <a:effectLst/>
              <a:ea typeface="Verdana" panose="020B060403050404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D2C51D-97CA-296D-D6F7-D8E67111DD8D}"/>
              </a:ext>
            </a:extLst>
          </p:cNvPr>
          <p:cNvSpPr txBox="1"/>
          <p:nvPr/>
        </p:nvSpPr>
        <p:spPr>
          <a:xfrm>
            <a:off x="4436269" y="2706698"/>
            <a:ext cx="4114800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>
              <a:lnSpc>
                <a:spcPct val="150000"/>
              </a:lnSpc>
              <a:buNone/>
            </a:pPr>
            <a:r>
              <a:rPr lang="en-US" sz="1400" b="1" dirty="0">
                <a:effectLst/>
                <a:ea typeface="Verdana" panose="020B0604030504040204" pitchFamily="34" charset="0"/>
              </a:rPr>
              <a:t>Md. </a:t>
            </a:r>
            <a:r>
              <a:rPr lang="en-US" sz="1400" b="1" dirty="0" err="1">
                <a:effectLst/>
                <a:ea typeface="Verdana" panose="020B0604030504040204" pitchFamily="34" charset="0"/>
              </a:rPr>
              <a:t>Razu</a:t>
            </a:r>
            <a:r>
              <a:rPr lang="en-US" sz="1400" b="1" dirty="0">
                <a:effectLst/>
                <a:ea typeface="Verdana" panose="020B0604030504040204" pitchFamily="34" charset="0"/>
              </a:rPr>
              <a:t> Ahmed </a:t>
            </a:r>
            <a:endParaRPr lang="en-US" sz="1400" dirty="0">
              <a:effectLst/>
              <a:ea typeface="Verdana" panose="020B0604030504040204" pitchFamily="34" charset="0"/>
            </a:endParaRPr>
          </a:p>
          <a:p>
            <a:pPr marL="0" marR="0" indent="457200">
              <a:lnSpc>
                <a:spcPct val="150000"/>
              </a:lnSpc>
              <a:buNone/>
            </a:pPr>
            <a:r>
              <a:rPr lang="en-US" sz="1400" b="1" dirty="0">
                <a:effectLst/>
                <a:ea typeface="Verdana" panose="020B0604030504040204" pitchFamily="34" charset="0"/>
              </a:rPr>
              <a:t>PM (Production)                           </a:t>
            </a:r>
            <a:endParaRPr lang="en-US" sz="1400" dirty="0">
              <a:effectLst/>
              <a:ea typeface="Verdana" panose="020B0604030504040204" pitchFamily="34" charset="0"/>
            </a:endParaRPr>
          </a:p>
          <a:p>
            <a:pPr marL="0" marR="0" indent="457200">
              <a:lnSpc>
                <a:spcPct val="150000"/>
              </a:lnSpc>
              <a:buNone/>
            </a:pPr>
            <a:r>
              <a:rPr lang="en-US" sz="1400" dirty="0">
                <a:effectLst/>
                <a:ea typeface="Verdana" panose="020B0604030504040204" pitchFamily="34" charset="0"/>
                <a:hlinkClick r:id="rId3"/>
              </a:rPr>
              <a:t>razu@sdragonbd.com</a:t>
            </a:r>
            <a:endParaRPr lang="en-US" sz="1400" dirty="0">
              <a:effectLst/>
              <a:ea typeface="Verdana" panose="020B0604030504040204" pitchFamily="34" charset="0"/>
            </a:endParaRPr>
          </a:p>
          <a:p>
            <a:pPr marL="0" marR="0" indent="457200"/>
            <a:r>
              <a:rPr lang="en-US" sz="1400" b="1" dirty="0">
                <a:effectLst/>
                <a:ea typeface="Verdana" panose="020B0604030504040204" pitchFamily="34" charset="0"/>
              </a:rPr>
              <a:t>+8801321-166749</a:t>
            </a:r>
            <a:r>
              <a:rPr lang="en-US" sz="1400" dirty="0">
                <a:effectLst/>
                <a:ea typeface="Verdan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60089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51D8E5-7E0A-24DB-820D-1DCE1F41A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7" name="Rectangle 21516">
            <a:extLst>
              <a:ext uri="{FF2B5EF4-FFF2-40B4-BE49-F238E27FC236}">
                <a16:creationId xmlns:a16="http://schemas.microsoft.com/office/drawing/2014/main" id="{E6B869D4-1EEF-4B5F-AD70-79AACBAEE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80" y="0"/>
            <a:ext cx="13441176" cy="7562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building with a sign on it&#10;&#10;AI-generated content may be incorrect.">
            <a:extLst>
              <a:ext uri="{FF2B5EF4-FFF2-40B4-BE49-F238E27FC236}">
                <a16:creationId xmlns:a16="http://schemas.microsoft.com/office/drawing/2014/main" id="{969DDA87-9D5C-2700-0E23-BB5A8B83DD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2856" b="1"/>
          <a:stretch>
            <a:fillRect/>
          </a:stretch>
        </p:blipFill>
        <p:spPr>
          <a:xfrm>
            <a:off x="-2" y="1038225"/>
            <a:ext cx="8816916" cy="6524624"/>
          </a:xfrm>
          <a:prstGeom prst="rect">
            <a:avLst/>
          </a:prstGeom>
        </p:spPr>
      </p:pic>
      <p:pic>
        <p:nvPicPr>
          <p:cNvPr id="3" name="Picture 2" descr="A group of buildings with blue roof&#10;&#10;AI-generated content may be incorrect.">
            <a:extLst>
              <a:ext uri="{FF2B5EF4-FFF2-40B4-BE49-F238E27FC236}">
                <a16:creationId xmlns:a16="http://schemas.microsoft.com/office/drawing/2014/main" id="{957C7476-EF11-EF7E-1A06-3BF0F987D9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370" r="-3" b="4408"/>
          <a:stretch>
            <a:fillRect/>
          </a:stretch>
        </p:blipFill>
        <p:spPr>
          <a:xfrm>
            <a:off x="9029224" y="10"/>
            <a:ext cx="4415313" cy="2457813"/>
          </a:xfrm>
          <a:prstGeom prst="rect">
            <a:avLst/>
          </a:prstGeom>
        </p:spPr>
      </p:pic>
      <p:pic>
        <p:nvPicPr>
          <p:cNvPr id="5" name="Picture 4" descr="A building with windows and a parking lot&#10;&#10;AI-generated content may be incorrect.">
            <a:extLst>
              <a:ext uri="{FF2B5EF4-FFF2-40B4-BE49-F238E27FC236}">
                <a16:creationId xmlns:a16="http://schemas.microsoft.com/office/drawing/2014/main" id="{DCD55E88-7EDB-1018-E8B5-A225217273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5664" r="-3" b="5832"/>
          <a:stretch>
            <a:fillRect/>
          </a:stretch>
        </p:blipFill>
        <p:spPr>
          <a:xfrm>
            <a:off x="9029221" y="2647187"/>
            <a:ext cx="4415314" cy="2268464"/>
          </a:xfrm>
          <a:prstGeom prst="rect">
            <a:avLst/>
          </a:prstGeom>
        </p:spPr>
      </p:pic>
      <p:pic>
        <p:nvPicPr>
          <p:cNvPr id="9" name="Picture 8" descr="A blue and yellow truck parked next to a building&#10;&#10;AI-generated content may be incorrect.">
            <a:extLst>
              <a:ext uri="{FF2B5EF4-FFF2-40B4-BE49-F238E27FC236}">
                <a16:creationId xmlns:a16="http://schemas.microsoft.com/office/drawing/2014/main" id="{352D6DAC-CF65-2809-7C6F-E4CF5C5FC7C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233" r="-3" b="15543"/>
          <a:stretch>
            <a:fillRect/>
          </a:stretch>
        </p:blipFill>
        <p:spPr>
          <a:xfrm>
            <a:off x="9029221" y="5105010"/>
            <a:ext cx="4415314" cy="2457840"/>
          </a:xfrm>
          <a:prstGeom prst="rect">
            <a:avLst/>
          </a:prstGeom>
        </p:spPr>
      </p:pic>
      <p:sp>
        <p:nvSpPr>
          <p:cNvPr id="21506" name="Titel 8">
            <a:extLst>
              <a:ext uri="{FF2B5EF4-FFF2-40B4-BE49-F238E27FC236}">
                <a16:creationId xmlns:a16="http://schemas.microsoft.com/office/drawing/2014/main" id="{0DCC3B0F-205F-D918-BA66-2E59FC01ADB5}"/>
              </a:ext>
            </a:extLst>
          </p:cNvPr>
          <p:cNvSpPr>
            <a:spLocks/>
          </p:cNvSpPr>
          <p:nvPr/>
        </p:nvSpPr>
        <p:spPr bwMode="auto">
          <a:xfrm>
            <a:off x="4129088" y="5292726"/>
            <a:ext cx="52387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33" tIns="29974" rIns="76133" bIns="0"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zh-TW" sz="1200">
              <a:solidFill>
                <a:schemeClr val="accent1"/>
              </a:solidFill>
              <a:latin typeface="Verdana" panose="020B060403050404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64404AE8-8210-FB3A-041A-BA6909709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5638" y="1597028"/>
            <a:ext cx="4418012" cy="26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33" tIns="38066" rIns="76133" bIns="3806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Verdana" panose="020B060403050404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B8201F5-9EB4-5D5B-612B-636DD1E1A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0921" y="272710"/>
            <a:ext cx="2455069" cy="384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133" tIns="38066" rIns="76133" bIns="3806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Factory Photos</a:t>
            </a:r>
          </a:p>
        </p:txBody>
      </p:sp>
    </p:spTree>
    <p:extLst>
      <p:ext uri="{BB962C8B-B14F-4D97-AF65-F5344CB8AC3E}">
        <p14:creationId xmlns:p14="http://schemas.microsoft.com/office/powerpoint/2010/main" val="1811660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7" name="Rectangle 21516">
            <a:extLst>
              <a:ext uri="{FF2B5EF4-FFF2-40B4-BE49-F238E27FC236}">
                <a16:creationId xmlns:a16="http://schemas.microsoft.com/office/drawing/2014/main" id="{6742736B-1326-450B-9240-348937388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80" y="0"/>
            <a:ext cx="13441176" cy="7562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10" descr="A light box with a book inside&#10;&#10;AI-generated content may be incorrect.">
            <a:extLst>
              <a:ext uri="{FF2B5EF4-FFF2-40B4-BE49-F238E27FC236}">
                <a16:creationId xmlns:a16="http://schemas.microsoft.com/office/drawing/2014/main" id="{21DCF737-E15F-B932-5C0A-906B2FD40D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771" r="-1" b="-1"/>
          <a:stretch>
            <a:fillRect/>
          </a:stretch>
        </p:blipFill>
        <p:spPr>
          <a:xfrm>
            <a:off x="520428" y="612280"/>
            <a:ext cx="3945210" cy="3086281"/>
          </a:xfrm>
          <a:prstGeom prst="rect">
            <a:avLst/>
          </a:prstGeom>
        </p:spPr>
      </p:pic>
      <p:pic>
        <p:nvPicPr>
          <p:cNvPr id="15" name="Picture 14" descr="A black box with a white sign on it&#10;&#10;AI-generated content may be incorrect.">
            <a:extLst>
              <a:ext uri="{FF2B5EF4-FFF2-40B4-BE49-F238E27FC236}">
                <a16:creationId xmlns:a16="http://schemas.microsoft.com/office/drawing/2014/main" id="{E8F6DB1C-0C05-1278-E733-0882CC3547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03" r="-4" b="13886"/>
          <a:stretch>
            <a:fillRect/>
          </a:stretch>
        </p:blipFill>
        <p:spPr>
          <a:xfrm>
            <a:off x="520428" y="3935846"/>
            <a:ext cx="3945210" cy="3066519"/>
          </a:xfrm>
          <a:prstGeom prst="rect">
            <a:avLst/>
          </a:prstGeom>
        </p:spPr>
      </p:pic>
      <p:pic>
        <p:nvPicPr>
          <p:cNvPr id="22" name="Picture 21" descr="A close-up of a sink&#10;&#10;AI-generated content may be incorrect.">
            <a:extLst>
              <a:ext uri="{FF2B5EF4-FFF2-40B4-BE49-F238E27FC236}">
                <a16:creationId xmlns:a16="http://schemas.microsoft.com/office/drawing/2014/main" id="{51618512-6009-91A3-7C5C-23992963AE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76" r="20133"/>
          <a:stretch>
            <a:fillRect/>
          </a:stretch>
        </p:blipFill>
        <p:spPr>
          <a:xfrm>
            <a:off x="5973230" y="1359743"/>
            <a:ext cx="5820839" cy="5452963"/>
          </a:xfrm>
          <a:prstGeom prst="rect">
            <a:avLst/>
          </a:prstGeom>
        </p:spPr>
      </p:pic>
      <p:sp>
        <p:nvSpPr>
          <p:cNvPr id="21506" name="Titel 8">
            <a:extLst>
              <a:ext uri="{FF2B5EF4-FFF2-40B4-BE49-F238E27FC236}">
                <a16:creationId xmlns:a16="http://schemas.microsoft.com/office/drawing/2014/main" id="{BD8939B2-8683-FE67-578A-C71EF80FEDFF}"/>
              </a:ext>
            </a:extLst>
          </p:cNvPr>
          <p:cNvSpPr>
            <a:spLocks/>
          </p:cNvSpPr>
          <p:nvPr/>
        </p:nvSpPr>
        <p:spPr bwMode="auto">
          <a:xfrm>
            <a:off x="4129088" y="5292726"/>
            <a:ext cx="52387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33" tIns="29974" rIns="76133" bIns="0"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zh-TW" sz="1200">
              <a:solidFill>
                <a:schemeClr val="accent1"/>
              </a:solidFill>
              <a:latin typeface="Verdana" panose="020B060403050404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5C9C908A-1603-8945-2343-C41F2555A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5638" y="1597028"/>
            <a:ext cx="4418012" cy="26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33" tIns="38066" rIns="76133" bIns="3806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Verdana" panose="020B060403050404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A1A99CF-895C-DD1C-1219-17649DF0A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2469" y="606188"/>
            <a:ext cx="1752600" cy="384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133" tIns="38066" rIns="76133" bIns="3806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</a:rPr>
              <a:t>Equipment</a:t>
            </a:r>
            <a:r>
              <a:rPr lang="en-US" altLang="en-US" sz="2000" b="1" dirty="0">
                <a:solidFill>
                  <a:srgbClr val="FE420E"/>
                </a:solidFill>
                <a:latin typeface="Avenir Book" panose="02000503020000020003" pitchFamily="2" charset="0"/>
                <a:ea typeface="ヒラギノ角ゴ Pro W3" panose="020B0300000000000000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6591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607" name="Rectangle 25606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444537" cy="7562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row of boxes on pallets&#10;&#10;AI-generated content may be incorrect.">
            <a:extLst>
              <a:ext uri="{FF2B5EF4-FFF2-40B4-BE49-F238E27FC236}">
                <a16:creationId xmlns:a16="http://schemas.microsoft.com/office/drawing/2014/main" id="{EC78EDD1-8002-A3BB-2335-3691AECC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671" r="2" b="29458"/>
          <a:stretch>
            <a:fillRect/>
          </a:stretch>
        </p:blipFill>
        <p:spPr>
          <a:xfrm>
            <a:off x="550069" y="307969"/>
            <a:ext cx="7244711" cy="2981481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</p:spPr>
      </p:pic>
      <p:pic>
        <p:nvPicPr>
          <p:cNvPr id="10" name="Picture 9" descr="A row of blue barrels&#10;&#10;AI-generated content may be incorrect.">
            <a:extLst>
              <a:ext uri="{FF2B5EF4-FFF2-40B4-BE49-F238E27FC236}">
                <a16:creationId xmlns:a16="http://schemas.microsoft.com/office/drawing/2014/main" id="{6E192B6B-2E03-64E6-0BC7-05BC33FD94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" b="23877"/>
          <a:stretch>
            <a:fillRect/>
          </a:stretch>
        </p:blipFill>
        <p:spPr>
          <a:xfrm>
            <a:off x="6199828" y="691042"/>
            <a:ext cx="6580035" cy="3445183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5" name="Picture 4" descr="A group of people sitting on the floor&#10;&#10;AI-generated content may be incorrect.">
            <a:extLst>
              <a:ext uri="{FF2B5EF4-FFF2-40B4-BE49-F238E27FC236}">
                <a16:creationId xmlns:a16="http://schemas.microsoft.com/office/drawing/2014/main" id="{F1DC2564-D57E-A883-EA5E-1BE193B4CD5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1" b="28344"/>
          <a:stretch>
            <a:fillRect/>
          </a:stretch>
        </p:blipFill>
        <p:spPr>
          <a:xfrm>
            <a:off x="4830857" y="4272514"/>
            <a:ext cx="8063612" cy="2944815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3" name="Picture 2" descr="A room with a desk and chairs&#10;&#10;AI-generated content may be incorrect.">
            <a:extLst>
              <a:ext uri="{FF2B5EF4-FFF2-40B4-BE49-F238E27FC236}">
                <a16:creationId xmlns:a16="http://schemas.microsoft.com/office/drawing/2014/main" id="{E71E278B-D6E1-5FA8-CDE2-091A8F03222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890" r="2" b="11554"/>
          <a:stretch>
            <a:fillRect/>
          </a:stretch>
        </p:blipFill>
        <p:spPr>
          <a:xfrm>
            <a:off x="550069" y="3425739"/>
            <a:ext cx="6297419" cy="3804771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</p:spPr>
      </p:pic>
      <p:sp>
        <p:nvSpPr>
          <p:cNvPr id="25602" name="Rectangle 2">
            <a:extLst>
              <a:ext uri="{FF2B5EF4-FFF2-40B4-BE49-F238E27FC236}">
                <a16:creationId xmlns:a16="http://schemas.microsoft.com/office/drawing/2014/main" id="{06F95DD3-2B64-7EBC-370D-63AD4839E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5638" y="1597028"/>
            <a:ext cx="4418012" cy="26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33" tIns="38066" rIns="76133" bIns="3806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Verdana" panose="020B060403050404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3E597A4-1E9B-F3FB-CE55-FDEF72DED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1869" y="153195"/>
            <a:ext cx="1752600" cy="384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133" tIns="38066" rIns="76133" bIns="3806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</a:rPr>
              <a:t>Storage</a:t>
            </a:r>
            <a:r>
              <a:rPr lang="en-US" altLang="en-US" sz="2000" b="1" dirty="0">
                <a:solidFill>
                  <a:srgbClr val="FE420E"/>
                </a:solidFill>
                <a:latin typeface="Avenir Book" panose="02000503020000020003" pitchFamily="2" charset="0"/>
                <a:ea typeface="ヒラギノ角ゴ Pro W3" panose="020B0300000000000000" pitchFamily="34" charset="-128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73937E-638C-342A-818B-084F04586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4" name="Rectangle 25613">
            <a:extLst>
              <a:ext uri="{FF2B5EF4-FFF2-40B4-BE49-F238E27FC236}">
                <a16:creationId xmlns:a16="http://schemas.microsoft.com/office/drawing/2014/main" id="{9A72E43A-2FC3-43A9-8E8E-0BF749E66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80" y="0"/>
            <a:ext cx="13441176" cy="7562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9" name="Picture 18" descr="A group of people wearing masks and gloves&#10;&#10;AI-generated content may be incorrect.">
            <a:extLst>
              <a:ext uri="{FF2B5EF4-FFF2-40B4-BE49-F238E27FC236}">
                <a16:creationId xmlns:a16="http://schemas.microsoft.com/office/drawing/2014/main" id="{E64AFCEF-59F1-AD8E-DD8D-DE4A066888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707"/>
          <a:stretch>
            <a:fillRect/>
          </a:stretch>
        </p:blipFill>
        <p:spPr>
          <a:xfrm>
            <a:off x="9042384" y="17"/>
            <a:ext cx="4414268" cy="3737185"/>
          </a:xfrm>
          <a:prstGeom prst="rect">
            <a:avLst/>
          </a:prstGeom>
        </p:spPr>
      </p:pic>
      <p:pic>
        <p:nvPicPr>
          <p:cNvPr id="9" name="Picture 8" descr="A group of people in a building&#10;&#10;AI-generated content may be incorrect.">
            <a:extLst>
              <a:ext uri="{FF2B5EF4-FFF2-40B4-BE49-F238E27FC236}">
                <a16:creationId xmlns:a16="http://schemas.microsoft.com/office/drawing/2014/main" id="{59E62C6E-AD8A-32A6-694F-C433FC0A17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842"/>
          <a:stretch>
            <a:fillRect/>
          </a:stretch>
        </p:blipFill>
        <p:spPr>
          <a:xfrm>
            <a:off x="20" y="3825648"/>
            <a:ext cx="4414268" cy="3737196"/>
          </a:xfrm>
          <a:prstGeom prst="rect">
            <a:avLst/>
          </a:prstGeom>
        </p:spPr>
      </p:pic>
      <p:pic>
        <p:nvPicPr>
          <p:cNvPr id="23" name="Picture 22" descr="A person wearing a mask and gloves in a factory&#10;&#10;AI-generated content may be incorrect.">
            <a:extLst>
              <a:ext uri="{FF2B5EF4-FFF2-40B4-BE49-F238E27FC236}">
                <a16:creationId xmlns:a16="http://schemas.microsoft.com/office/drawing/2014/main" id="{50E4A78F-14B7-CAA0-DA12-5A31D9CD9A0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545" r="18878" b="1"/>
          <a:stretch>
            <a:fillRect/>
          </a:stretch>
        </p:blipFill>
        <p:spPr>
          <a:xfrm>
            <a:off x="4515122" y="1190625"/>
            <a:ext cx="4426428" cy="6372224"/>
          </a:xfrm>
          <a:prstGeom prst="rect">
            <a:avLst/>
          </a:prstGeom>
        </p:spPr>
      </p:pic>
      <p:pic>
        <p:nvPicPr>
          <p:cNvPr id="20" name="Picture 19" descr="A group of men standing in a warehouse with bags of white sacks&#10;&#10;AI-generated content may be incorrect.">
            <a:extLst>
              <a:ext uri="{FF2B5EF4-FFF2-40B4-BE49-F238E27FC236}">
                <a16:creationId xmlns:a16="http://schemas.microsoft.com/office/drawing/2014/main" id="{658794FC-1542-A4C3-FAD9-F3B47044F41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058" r="6209" b="3"/>
          <a:stretch>
            <a:fillRect/>
          </a:stretch>
        </p:blipFill>
        <p:spPr>
          <a:xfrm>
            <a:off x="9" y="-6929"/>
            <a:ext cx="4414289" cy="3730996"/>
          </a:xfrm>
          <a:prstGeom prst="rect">
            <a:avLst/>
          </a:prstGeom>
        </p:spPr>
      </p:pic>
      <p:pic>
        <p:nvPicPr>
          <p:cNvPr id="11" name="Picture 10" descr="A group of men working in a factory&#10;&#10;AI-generated content may be incorrect.">
            <a:extLst>
              <a:ext uri="{FF2B5EF4-FFF2-40B4-BE49-F238E27FC236}">
                <a16:creationId xmlns:a16="http://schemas.microsoft.com/office/drawing/2014/main" id="{6727E6A8-3594-AAF6-C23B-05C7EA39C8A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-3" b="10161"/>
          <a:stretch>
            <a:fillRect/>
          </a:stretch>
        </p:blipFill>
        <p:spPr>
          <a:xfrm>
            <a:off x="9042384" y="3825648"/>
            <a:ext cx="4402153" cy="3737196"/>
          </a:xfrm>
          <a:prstGeom prst="rect">
            <a:avLst/>
          </a:prstGeom>
        </p:spPr>
      </p:pic>
      <p:sp>
        <p:nvSpPr>
          <p:cNvPr id="25602" name="Rectangle 2">
            <a:extLst>
              <a:ext uri="{FF2B5EF4-FFF2-40B4-BE49-F238E27FC236}">
                <a16:creationId xmlns:a16="http://schemas.microsoft.com/office/drawing/2014/main" id="{938BDA8D-997B-D840-DF39-FC3749790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5638" y="1597028"/>
            <a:ext cx="4418012" cy="26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33" tIns="38066" rIns="76133" bIns="3806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Verdana" panose="020B060403050404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4454CA0A-2DB2-ED8A-30BE-C529E7BD8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9670" y="192961"/>
            <a:ext cx="3581400" cy="50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133" tIns="38066" rIns="76133" bIns="3806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Washing Section</a:t>
            </a:r>
            <a:r>
              <a:rPr lang="en-US" altLang="en-US" sz="2800" b="1" dirty="0">
                <a:solidFill>
                  <a:srgbClr val="FE420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67227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Otto Sourcing PLQ&amp;quot;&quot;/&gt;&lt;property id=&quot;20307&quot; value=&quot;337&quot;/&gt;&lt;/object&gt;&lt;object type=&quot;3&quot; unique_id=&quot;10005&quot;&gt;&lt;property id=&quot;20148&quot; value=&quot;5&quot;/&gt;&lt;property id=&quot;20300&quot; value=&quot;Slide 2 - &amp;quot;Content&amp;quot;&quot;/&gt;&lt;property id=&quot;20307&quot; value=&quot;343&quot;/&gt;&lt;/object&gt;&lt;object type=&quot;3&quot; unique_id=&quot;10006&quot;&gt;&lt;property id=&quot;20148&quot; value=&quot;5&quot;/&gt;&lt;property id=&quot;20300&quot; value=&quot;Slide 3 - &amp;quot;Vendor Profile&amp;quot;&quot;/&gt;&lt;property id=&quot;20307&quot; value=&quot;361&quot;/&gt;&lt;/object&gt;&lt;object type=&quot;3&quot; unique_id=&quot;10007&quot;&gt;&lt;property id=&quot;20148&quot; value=&quot;5&quot;/&gt;&lt;property id=&quot;20300&quot; value=&quot;Slide 4 - &amp;quot;Framework&amp;quot;&quot;/&gt;&lt;property id=&quot;20307&quot; value=&quot;380&quot;/&gt;&lt;/object&gt;&lt;object type=&quot;3&quot; unique_id=&quot;10008&quot;&gt;&lt;property id=&quot;20148&quot; value=&quot;5&quot;/&gt;&lt;property id=&quot;20300&quot; value=&quot;Slide 5 - &amp;quot;Business Connections with Main Clients&amp;quot;&quot;/&gt;&lt;property id=&quot;20307&quot; value=&quot;364&quot;/&gt;&lt;/object&gt;&lt;object type=&quot;3&quot; unique_id=&quot;10009&quot;&gt;&lt;property id=&quot;20148&quot; value=&quot;5&quot;/&gt;&lt;property id=&quot;20300&quot; value=&quot;Slide 6 - &amp;quot;Main Product &amp;amp; Capacity&amp;quot;&quot;/&gt;&lt;property id=&quot;20307&quot; value=&quot;363&quot;/&gt;&lt;/object&gt;&lt;object type=&quot;3&quot; unique_id=&quot;10010&quot;&gt;&lt;property id=&quot;20148&quot; value=&quot;5&quot;/&gt;&lt;property id=&quot;20300&quot; value=&quot;Slide 7 - &amp;quot;Factories Information&amp;quot;&quot;/&gt;&lt;property id=&quot;20307&quot; value=&quot;379&quot;/&gt;&lt;/object&gt;&lt;object type=&quot;3&quot; unique_id=&quot;10011&quot;&gt;&lt;property id=&quot;20148&quot; value=&quot;5&quot;/&gt;&lt;property id=&quot;20300&quot; value=&quot;Slide 8 - &amp;quot;Factory Profile&amp;quot;&quot;/&gt;&lt;property id=&quot;20307&quot; value=&quot;386&quot;/&gt;&lt;/object&gt;&lt;object type=&quot;3&quot; unique_id=&quot;10012&quot;&gt;&lt;property id=&quot;20148&quot; value=&quot;5&quot;/&gt;&lt;property id=&quot;20300&quot; value=&quot;Slide 9 - &amp;quot;Factory Overview&amp;quot;&quot;/&gt;&lt;property id=&quot;20307&quot; value=&quot;370&quot;/&gt;&lt;/object&gt;&lt;object type=&quot;3&quot; unique_id=&quot;10013&quot;&gt;&lt;property id=&quot;20148&quot; value=&quot;5&quot;/&gt;&lt;property id=&quot;20300&quot; value=&quot;Slide 10 - &amp;quot;Factory Overview&amp;quot;&quot;/&gt;&lt;property id=&quot;20307&quot; value=&quot;366&quot;/&gt;&lt;/object&gt;&lt;object type=&quot;3&quot; unique_id=&quot;10014&quot;&gt;&lt;property id=&quot;20148&quot; value=&quot;5&quot;/&gt;&lt;property id=&quot;20300&quot; value=&quot;Slide 11&quot;/&gt;&lt;property id=&quot;20307&quot; value=&quot;367&quot;/&gt;&lt;/object&gt;&lt;object type=&quot;3&quot; unique_id=&quot;10015&quot;&gt;&lt;property id=&quot;20148&quot; value=&quot;5&quot;/&gt;&lt;property id=&quot;20300&quot; value=&quot;Slide 12&quot;/&gt;&lt;property id=&quot;20307&quot; value=&quot;362&quot;/&gt;&lt;/object&gt;&lt;object type=&quot;3&quot; unique_id=&quot;10016&quot;&gt;&lt;property id=&quot;20148&quot; value=&quot;5&quot;/&gt;&lt;property id=&quot;20300&quot; value=&quot;Slide 13 - &amp;quot;TRIMMING/ MENDING SECTION&amp;quot;&quot;/&gt;&lt;property id=&quot;20307&quot; value=&quot;387&quot;/&gt;&lt;/object&gt;&lt;object type=&quot;3&quot; unique_id=&quot;10017&quot;&gt;&lt;property id=&quot;20148&quot; value=&quot;5&quot;/&gt;&lt;property id=&quot;20300&quot; value=&quot;Slide 14&quot;/&gt;&lt;property id=&quot;20307&quot; value=&quot;371&quot;/&gt;&lt;/object&gt;&lt;object type=&quot;3&quot; unique_id=&quot;10018&quot;&gt;&lt;property id=&quot;20148&quot; value=&quot;5&quot;/&gt;&lt;property id=&quot;20300&quot; value=&quot;Slide 16&quot;/&gt;&lt;property id=&quot;20307&quot; value=&quot;369&quot;/&gt;&lt;/object&gt;&lt;object type=&quot;3&quot; unique_id=&quot;10019&quot;&gt;&lt;property id=&quot;20148&quot; value=&quot;5&quot;/&gt;&lt;property id=&quot;20300&quot; value=&quot;Slide 17&quot;/&gt;&lt;property id=&quot;20307&quot; value=&quot;382&quot;/&gt;&lt;/object&gt;&lt;object type=&quot;3&quot; unique_id=&quot;10020&quot;&gt;&lt;property id=&quot;20148&quot; value=&quot;5&quot;/&gt;&lt;property id=&quot;20300&quot; value=&quot;Slide 18&quot;/&gt;&lt;property id=&quot;20307&quot; value=&quot;383&quot;/&gt;&lt;/object&gt;&lt;object type=&quot;3&quot; unique_id=&quot;10021&quot;&gt;&lt;property id=&quot;20148&quot; value=&quot;5&quot;/&gt;&lt;property id=&quot;20300&quot; value=&quot;Slide 19 - &amp;quot;Supplier Best Seller Styles&amp;quot;&quot;/&gt;&lt;property id=&quot;20307&quot; value=&quot;384&quot;/&gt;&lt;/object&gt;&lt;object type=&quot;3&quot; unique_id=&quot;10022&quot;&gt;&lt;property id=&quot;20148&quot; value=&quot;5&quot;/&gt;&lt;property id=&quot;20300&quot; value=&quot;Slide 21 - &amp;quot;Price Comparison&amp;quot;&quot;/&gt;&lt;property id=&quot;20307&quot; value=&quot;385&quot;/&gt;&lt;/object&gt;&lt;object type=&quot;3&quot; unique_id=&quot;10023&quot;&gt;&lt;property id=&quot;20148&quot; value=&quot;5&quot;/&gt;&lt;property id=&quot;20300&quot; value=&quot;Slide 22 - &amp;quot;Recommended Products&amp;quot;&quot;/&gt;&lt;property id=&quot;20307&quot; value=&quot;353&quot;/&gt;&lt;/object&gt;&lt;object type=&quot;3&quot; unique_id=&quot;10024&quot;&gt;&lt;property id=&quot;20148&quot; value=&quot;5&quot;/&gt;&lt;property id=&quot;20300&quot; value=&quot;Slide 23 - &amp;quot;Strengths and Weaknesses&amp;quot;&quot;/&gt;&lt;property id=&quot;20307&quot; value=&quot;360&quot;/&gt;&lt;/object&gt;&lt;object type=&quot;3&quot; unique_id=&quot;10025&quot;&gt;&lt;property id=&quot;20148&quot; value=&quot;5&quot;/&gt;&lt;property id=&quot;20300&quot; value=&quot;Slide 24 - &amp;quot;Recommendation on start-up package&amp;quot;&quot;/&gt;&lt;property id=&quot;20307&quot; value=&quot;377&quot;/&gt;&lt;/object&gt;&lt;object type=&quot;3&quot; unique_id=&quot;10026&quot;&gt;&lt;property id=&quot;20148&quot; value=&quot;5&quot;/&gt;&lt;property id=&quot;20300&quot; value=&quot;Slide 25&quot;/&gt;&lt;property id=&quot;20307&quot; value=&quot;302&quot;/&gt;&lt;/object&gt;&lt;object type=&quot;3&quot; unique_id=&quot;10052&quot;&gt;&lt;property id=&quot;20148&quot; value=&quot;5&quot;/&gt;&lt;property id=&quot;20300&quot; value=&quot;Slide 15 - &amp;quot;Factory Overview&amp;#x0D;&amp;#x0A;&amp;quot;&quot;/&gt;&lt;property id=&quot;20307&quot; value=&quot;388&quot;/&gt;&lt;/object&gt;&lt;object type=&quot;3&quot; unique_id=&quot;10209&quot;&gt;&lt;property id=&quot;20148&quot; value=&quot;5&quot;/&gt;&lt;property id=&quot;20300&quot; value=&quot;Slide 20 - &amp;quot;Supplier Best Seller Styles&amp;quot;&quot;/&gt;&lt;property id=&quot;20307&quot; value=&quot;38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Blank">
  <a:themeElements>
    <a:clrScheme name="HERMES_PowerPoint_v10_UK 1">
      <a:dk1>
        <a:srgbClr val="3C3C41"/>
      </a:dk1>
      <a:lt1>
        <a:srgbClr val="FFFFFF"/>
      </a:lt1>
      <a:dk2>
        <a:srgbClr val="3C3C41"/>
      </a:dk2>
      <a:lt2>
        <a:srgbClr val="8C8C8C"/>
      </a:lt2>
      <a:accent1>
        <a:srgbClr val="0091CD"/>
      </a:accent1>
      <a:accent2>
        <a:srgbClr val="33ABD5"/>
      </a:accent2>
      <a:accent3>
        <a:srgbClr val="FFFFFF"/>
      </a:accent3>
      <a:accent4>
        <a:srgbClr val="323236"/>
      </a:accent4>
      <a:accent5>
        <a:srgbClr val="AAC7E3"/>
      </a:accent5>
      <a:accent6>
        <a:srgbClr val="2D9BC1"/>
      </a:accent6>
      <a:hlink>
        <a:srgbClr val="66C0E0"/>
      </a:hlink>
      <a:folHlink>
        <a:srgbClr val="99D5EA"/>
      </a:folHlink>
    </a:clrScheme>
    <a:fontScheme name="HERMES_PowerPoint_v10_U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ERMES_PowerPoint_v10_UK 1">
        <a:dk1>
          <a:srgbClr val="3C3C41"/>
        </a:dk1>
        <a:lt1>
          <a:srgbClr val="FFFFFF"/>
        </a:lt1>
        <a:dk2>
          <a:srgbClr val="3C3C41"/>
        </a:dk2>
        <a:lt2>
          <a:srgbClr val="8C8C8C"/>
        </a:lt2>
        <a:accent1>
          <a:srgbClr val="0091CD"/>
        </a:accent1>
        <a:accent2>
          <a:srgbClr val="33ABD5"/>
        </a:accent2>
        <a:accent3>
          <a:srgbClr val="FFFFFF"/>
        </a:accent3>
        <a:accent4>
          <a:srgbClr val="323236"/>
        </a:accent4>
        <a:accent5>
          <a:srgbClr val="AAC7E3"/>
        </a:accent5>
        <a:accent6>
          <a:srgbClr val="2D9BC1"/>
        </a:accent6>
        <a:hlink>
          <a:srgbClr val="66C0E0"/>
        </a:hlink>
        <a:folHlink>
          <a:srgbClr val="99D5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rddesign">
  <a:themeElements>
    <a:clrScheme name="1_Standarddesign 1">
      <a:dk1>
        <a:srgbClr val="3C3C41"/>
      </a:dk1>
      <a:lt1>
        <a:srgbClr val="FFFFFF"/>
      </a:lt1>
      <a:dk2>
        <a:srgbClr val="3C3C41"/>
      </a:dk2>
      <a:lt2>
        <a:srgbClr val="8C8C8C"/>
      </a:lt2>
      <a:accent1>
        <a:srgbClr val="0091CD"/>
      </a:accent1>
      <a:accent2>
        <a:srgbClr val="33ABD5"/>
      </a:accent2>
      <a:accent3>
        <a:srgbClr val="FFFFFF"/>
      </a:accent3>
      <a:accent4>
        <a:srgbClr val="323236"/>
      </a:accent4>
      <a:accent5>
        <a:srgbClr val="AAC7E3"/>
      </a:accent5>
      <a:accent6>
        <a:srgbClr val="2D9BC1"/>
      </a:accent6>
      <a:hlink>
        <a:srgbClr val="66C0E0"/>
      </a:hlink>
      <a:folHlink>
        <a:srgbClr val="99D5EA"/>
      </a:folHlink>
    </a:clrScheme>
    <a:fontScheme name="1_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Standarddesign 1">
        <a:dk1>
          <a:srgbClr val="3C3C41"/>
        </a:dk1>
        <a:lt1>
          <a:srgbClr val="FFFFFF"/>
        </a:lt1>
        <a:dk2>
          <a:srgbClr val="3C3C41"/>
        </a:dk2>
        <a:lt2>
          <a:srgbClr val="8C8C8C"/>
        </a:lt2>
        <a:accent1>
          <a:srgbClr val="0091CD"/>
        </a:accent1>
        <a:accent2>
          <a:srgbClr val="33ABD5"/>
        </a:accent2>
        <a:accent3>
          <a:srgbClr val="FFFFFF"/>
        </a:accent3>
        <a:accent4>
          <a:srgbClr val="323236"/>
        </a:accent4>
        <a:accent5>
          <a:srgbClr val="AAC7E3"/>
        </a:accent5>
        <a:accent6>
          <a:srgbClr val="2D9BC1"/>
        </a:accent6>
        <a:hlink>
          <a:srgbClr val="66C0E0"/>
        </a:hlink>
        <a:folHlink>
          <a:srgbClr val="99D5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1A171B"/>
      </a:dk1>
      <a:lt1>
        <a:srgbClr val="FFFFFF"/>
      </a:lt1>
      <a:dk2>
        <a:srgbClr val="1A171B"/>
      </a:dk2>
      <a:lt2>
        <a:srgbClr val="8C8C8C"/>
      </a:lt2>
      <a:accent1>
        <a:srgbClr val="0096CB"/>
      </a:accent1>
      <a:accent2>
        <a:srgbClr val="33ABD5"/>
      </a:accent2>
      <a:accent3>
        <a:srgbClr val="FFFFFF"/>
      </a:accent3>
      <a:accent4>
        <a:srgbClr val="141215"/>
      </a:accent4>
      <a:accent5>
        <a:srgbClr val="AAC9E2"/>
      </a:accent5>
      <a:accent6>
        <a:srgbClr val="2D9BC1"/>
      </a:accent6>
      <a:hlink>
        <a:srgbClr val="66C0E0"/>
      </a:hlink>
      <a:folHlink>
        <a:srgbClr val="99D5E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1A171B"/>
      </a:dk1>
      <a:lt1>
        <a:srgbClr val="FFFFFF"/>
      </a:lt1>
      <a:dk2>
        <a:srgbClr val="1A171B"/>
      </a:dk2>
      <a:lt2>
        <a:srgbClr val="8C8C8C"/>
      </a:lt2>
      <a:accent1>
        <a:srgbClr val="0096CB"/>
      </a:accent1>
      <a:accent2>
        <a:srgbClr val="33ABD5"/>
      </a:accent2>
      <a:accent3>
        <a:srgbClr val="FFFFFF"/>
      </a:accent3>
      <a:accent4>
        <a:srgbClr val="141215"/>
      </a:accent4>
      <a:accent5>
        <a:srgbClr val="AAC9E2"/>
      </a:accent5>
      <a:accent6>
        <a:srgbClr val="2D9BC1"/>
      </a:accent6>
      <a:hlink>
        <a:srgbClr val="66C0E0"/>
      </a:hlink>
      <a:folHlink>
        <a:srgbClr val="99D5E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16662</TotalTime>
  <Words>1088</Words>
  <Application>Microsoft Office PowerPoint</Application>
  <PresentationFormat>Custom</PresentationFormat>
  <Paragraphs>303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ＭＳ Ｐゴシック</vt:lpstr>
      <vt:lpstr>Arial</vt:lpstr>
      <vt:lpstr>Arial Black</vt:lpstr>
      <vt:lpstr>Avenir Book</vt:lpstr>
      <vt:lpstr>Calibri</vt:lpstr>
      <vt:lpstr>Symbol</vt:lpstr>
      <vt:lpstr>Times New Roman</vt:lpstr>
      <vt:lpstr>Verdana</vt:lpstr>
      <vt:lpstr>Wingdings</vt:lpstr>
      <vt:lpstr>Blank</vt:lpstr>
      <vt:lpstr>1_Standarddesign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 Prix Sourcing 3.0</dc:title>
  <dc:subject>Subject</dc:subject>
  <dc:creator>candy.leung</dc:creator>
  <dc:description>2009-02-27</dc:description>
  <cp:lastModifiedBy>Shamim</cp:lastModifiedBy>
  <cp:revision>822</cp:revision>
  <cp:lastPrinted>2016-10-15T08:33:46Z</cp:lastPrinted>
  <dcterms:created xsi:type="dcterms:W3CDTF">2010-12-17T10:33:09Z</dcterms:created>
  <dcterms:modified xsi:type="dcterms:W3CDTF">2025-08-09T08:14:55Z</dcterms:modified>
</cp:coreProperties>
</file>